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90" r:id="rId1"/>
  </p:sldMasterIdLst>
  <p:sldIdLst>
    <p:sldId id="257" r:id="rId2"/>
    <p:sldId id="259" r:id="rId3"/>
    <p:sldId id="262" r:id="rId4"/>
    <p:sldId id="261" r:id="rId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22"/>
    <p:restoredTop sz="96000"/>
  </p:normalViewPr>
  <p:slideViewPr>
    <p:cSldViewPr snapToGrid="0">
      <p:cViewPr varScale="1">
        <p:scale>
          <a:sx n="54" d="100"/>
          <a:sy n="54" d="100"/>
        </p:scale>
        <p:origin x="232" y="1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9/12/24</a:t>
            </a:fld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MAEQjD_O2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172200" y="3714750"/>
            <a:ext cx="2943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JUEVES 12 DE DICIEMBRE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D2E80F-A517-75D4-80AC-1288F77F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966" b="59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147" name="7 Rectángulo">
            <a:extLst>
              <a:ext uri="{FF2B5EF4-FFF2-40B4-BE49-F238E27FC236}">
                <a16:creationId xmlns:a16="http://schemas.microsoft.com/office/drawing/2014/main" id="{0E11F319-D94F-5A93-C2A0-147F7B10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9575" y="1285875"/>
            <a:ext cx="7553325" cy="157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s-ES" altLang="es-E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altLang="es-ES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altLang="es-ES" sz="2000" b="1" dirty="0">
              <a:latin typeface="Century Gothic" panose="020B0502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F2A3679-925B-625A-8C00-B2B886B5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Gráfico de proyección solar&#10;&#10;Descripción generada automáticamente">
            <a:extLst>
              <a:ext uri="{FF2B5EF4-FFF2-40B4-BE49-F238E27FC236}">
                <a16:creationId xmlns:a16="http://schemas.microsoft.com/office/drawing/2014/main" id="{85B64624-AC5C-4FE3-278A-3428F4B2B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58" b="313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 useBgFill="1">
        <p:nvSpPr>
          <p:cNvPr id="8205" name="Rectangle 8204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7" name="Rectangle 8206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7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4761E0-7602-BFD6-6A26-64C06BDF4420}"/>
              </a:ext>
            </a:extLst>
          </p:cNvPr>
          <p:cNvSpPr txBox="1"/>
          <p:nvPr/>
        </p:nvSpPr>
        <p:spPr>
          <a:xfrm>
            <a:off x="5054083" y="1692350"/>
            <a:ext cx="6068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5900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B9752C5B-3874-965B-BBC8-943B420AF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9AD23-0F9D-B13E-C086-483B49471070}"/>
              </a:ext>
            </a:extLst>
          </p:cNvPr>
          <p:cNvSpPr txBox="1"/>
          <p:nvPr/>
        </p:nvSpPr>
        <p:spPr>
          <a:xfrm>
            <a:off x="5015192" y="1968987"/>
            <a:ext cx="717680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600" dirty="0">
                <a:hlinkClick r:id="rId2"/>
              </a:rPr>
              <a:t>https://www.youtube.com/watch?v=jMAEQjD_O2s</a:t>
            </a:r>
            <a:endParaRPr lang="es-ES" sz="6600" dirty="0"/>
          </a:p>
          <a:p>
            <a:endParaRPr lang="es-ES" sz="6600" dirty="0"/>
          </a:p>
        </p:txBody>
      </p:sp>
    </p:spTree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330</TotalTime>
  <Words>22</Words>
  <Application>Microsoft Macintosh PowerPoint</Application>
  <PresentationFormat>Panorámica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Century Gothic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19</cp:revision>
  <dcterms:created xsi:type="dcterms:W3CDTF">2024-09-05T19:40:57Z</dcterms:created>
  <dcterms:modified xsi:type="dcterms:W3CDTF">2024-12-09T15:21:00Z</dcterms:modified>
</cp:coreProperties>
</file>