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0" r:id="rId1"/>
  </p:sldMasterIdLst>
  <p:sldIdLst>
    <p:sldId id="257" r:id="rId2"/>
    <p:sldId id="262" r:id="rId3"/>
    <p:sldId id="259" r:id="rId4"/>
    <p:sldId id="261" r:id="rId5"/>
    <p:sldId id="263" r:id="rId6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anose="020B0503020204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0025"/>
    <p:restoredTop sz="96000"/>
  </p:normalViewPr>
  <p:slideViewPr>
    <p:cSldViewPr snapToGrid="0">
      <p:cViewPr varScale="1">
        <p:scale>
          <a:sx n="54" d="100"/>
          <a:sy n="54" d="100"/>
        </p:scale>
        <p:origin x="232" y="13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8779852-A228-0032-DFA2-12593F5F1E6D}"/>
              </a:ext>
            </a:extLst>
          </p:cNvPr>
          <p:cNvSpPr/>
          <p:nvPr/>
        </p:nvSpPr>
        <p:spPr>
          <a:xfrm>
            <a:off x="0" y="762000"/>
            <a:ext cx="9142413" cy="533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B288332C-F605-E688-2B5F-93447F91B3B4}"/>
              </a:ext>
            </a:extLst>
          </p:cNvPr>
          <p:cNvSpPr/>
          <p:nvPr/>
        </p:nvSpPr>
        <p:spPr>
          <a:xfrm>
            <a:off x="9271000" y="762000"/>
            <a:ext cx="2924175" cy="5334000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/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3151553D-1245-6E0D-599D-DED3E4AD5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03336-B03E-214D-80A1-CE7FCC23F032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D0B892B-B744-BE49-0E3E-57B0800598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4648D3B-B061-B331-4D59-160E446C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4DE5B9-BF87-1642-94CA-898C0DC0F2A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11250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AECE8A-B950-A23B-05C4-334C98892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6F7CF-0EFB-E54A-AC31-451651A35FA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24EAFA-5E1C-30A2-3359-8073D5C0E5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192554-F781-CF80-D212-C3A67B55F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271090-B0F0-E24F-91DC-835AF323DB0E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3379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BCBA86-71F9-8D8E-87E1-89B2C7B9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8AD0A-BB57-2248-B31B-BA5752AF0463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F11A95-593B-B7FB-CF66-AEB6AD854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90C12-0075-9260-AA00-9901128B5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42A3F-BDBB-7645-9B04-53FFB75C7D6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447308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EDEAF3-0CEE-D853-B69B-4AFE2882F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D724-ACC9-9F47-BAA7-CA12E001DFCB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E3D242-772E-E498-0DE6-85A225135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C628F-9182-0B52-4BF0-92EEBC233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10946-4ABA-BC4D-B5F9-F4FF4B4636F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559859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/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2F2882-8793-EE09-C1AD-E521256A1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923EA-7DF1-7747-BF0C-D3C4562865C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D81545-A5C8-9095-16A5-412414C79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DD7879-C7DE-A290-423A-3D94FFD0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CE2F7B-4C21-BB41-A3B3-0077971D680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4953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D8E35A3-5C17-A628-FFC9-D50B02E51A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0ECFE-3859-C548-A055-A946661A11B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B4BC95C-EA36-A732-AACD-3E1C733C31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8CB06D8-B3B5-602F-948F-13AA4D329D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6313F2-F8D8-DC41-9714-2F1E47010A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8561172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BE7F4C8-0255-2305-FD74-303DEBCE55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BBA25-A0DB-EC4C-A857-97AAD94D1C70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DA6F1E1-1DAE-204C-C041-F20292BF3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32E9F676-129E-5876-CA0B-9B3277FCA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3FCB0A-CEE2-9C4A-892D-B2672C4F84DC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347629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D82DBFA-B095-AD3A-167F-DFE5C10D3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C5EF1-5857-5E49-AE4D-C8ACD2851CE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967DEFE7-6174-2E07-21A5-18606BA32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6C70B91-2EE5-6E4B-73AD-2AD09227B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2F704-B358-A34D-953D-64ABBF270F4A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908322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98285DB2-3540-B367-E31A-244927EA5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31EABA-70EB-D344-95BF-89317D534B57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3" name="Footer Placeholder 5">
            <a:extLst>
              <a:ext uri="{FF2B5EF4-FFF2-40B4-BE49-F238E27FC236}">
                <a16:creationId xmlns:a16="http://schemas.microsoft.com/office/drawing/2014/main" id="{0410A725-D6F0-C60B-8E22-8018D4F1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Slide Number Placeholder 6">
            <a:extLst>
              <a:ext uri="{FF2B5EF4-FFF2-40B4-BE49-F238E27FC236}">
                <a16:creationId xmlns:a16="http://schemas.microsoft.com/office/drawing/2014/main" id="{361B5F09-7389-8A77-3CB8-0EA9976F0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DCC5EF-A1EA-1945-A081-EEFB8F190B58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72577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FD017F15-D946-75C2-3EFB-9B6DAFA017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5AFE94-BFD4-924E-BDD6-49EB7DD27495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2212C2B-4772-BFC5-0159-35A20F387B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BDB22C-9863-0173-817F-88B79705E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02979-CD20-2545-A65B-108F8B2E35F3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19115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/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rtlCol="0" anchor="t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/>
              <a:t>Haga clic en el icono para agregar una imagen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7">
            <a:extLst>
              <a:ext uri="{FF2B5EF4-FFF2-40B4-BE49-F238E27FC236}">
                <a16:creationId xmlns:a16="http://schemas.microsoft.com/office/drawing/2014/main" id="{4AEE375D-FF63-F4E2-3067-A58D6732F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B2C7C5-02B7-3C4B-B4D4-52C9C085A6CB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6" name="Footer Placeholder 8">
            <a:extLst>
              <a:ext uri="{FF2B5EF4-FFF2-40B4-BE49-F238E27FC236}">
                <a16:creationId xmlns:a16="http://schemas.microsoft.com/office/drawing/2014/main" id="{C0893654-CF72-4FD3-1622-9ADF43951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498850" y="6356350"/>
            <a:ext cx="591185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9">
            <a:extLst>
              <a:ext uri="{FF2B5EF4-FFF2-40B4-BE49-F238E27FC236}">
                <a16:creationId xmlns:a16="http://schemas.microsoft.com/office/drawing/2014/main" id="{A1F1FC27-A62F-0ECA-C8B5-351272031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86203F-1F00-3846-88F0-8EE6C7D0BF41}" type="slidenum">
              <a:rPr lang="es-ES" altLang="es-ES"/>
              <a:pPr/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076487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0E25B4E-6BBD-AE3A-AD06-92B5D5B94B93}"/>
              </a:ext>
            </a:extLst>
          </p:cNvPr>
          <p:cNvSpPr/>
          <p:nvPr/>
        </p:nvSpPr>
        <p:spPr>
          <a:xfrm>
            <a:off x="0" y="758825"/>
            <a:ext cx="3443288" cy="533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AA429FA-A73D-1AE5-8D23-8579B530F7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413" y="1123950"/>
            <a:ext cx="2947987" cy="4600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5B64586-7E1E-2EE4-02F5-D80F384337ED}"/>
              </a:ext>
            </a:extLst>
          </p:cNvPr>
          <p:cNvSpPr/>
          <p:nvPr/>
        </p:nvSpPr>
        <p:spPr>
          <a:xfrm>
            <a:off x="11815763" y="758825"/>
            <a:ext cx="384175" cy="5330825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7C9A6D0C-C919-DF7A-734F-8B3ED05E6C3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3868738" y="863600"/>
            <a:ext cx="7315200" cy="512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/>
              <a:t>Haga clic para modificar los estilos de texto del patrón</a:t>
            </a:r>
          </a:p>
          <a:p>
            <a:pPr lvl="1"/>
            <a:r>
              <a:rPr lang="es-ES" altLang="es-ES"/>
              <a:t>Segundo nivel</a:t>
            </a:r>
          </a:p>
          <a:p>
            <a:pPr lvl="2"/>
            <a:r>
              <a:rPr lang="es-ES" altLang="es-ES"/>
              <a:t>Tercer nivel</a:t>
            </a:r>
          </a:p>
          <a:p>
            <a:pPr lvl="3"/>
            <a:r>
              <a:rPr lang="es-ES" altLang="es-ES"/>
              <a:t>Cuarto nivel</a:t>
            </a:r>
          </a:p>
          <a:p>
            <a:pPr lvl="4"/>
            <a:r>
              <a:rPr lang="es-ES" altLang="es-ES"/>
              <a:t>Quinto nivel</a:t>
            </a:r>
            <a:endParaRPr lang="en-US" alt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C88AAE-9490-0A90-B069-FE4DB4BA58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619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D7A5704-749D-F948-A7AB-2333084827E1}" type="datetimeFigureOut">
              <a:rPr lang="es-ES"/>
              <a:pPr>
                <a:defRPr/>
              </a:pPr>
              <a:t>9/12/24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CC569F-9BA0-ABAA-83B1-350E28692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868738" y="6356350"/>
            <a:ext cx="5911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FC7B9-7CD4-142B-9EC0-D953ECD0D1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34663" y="6356350"/>
            <a:ext cx="15303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b="1">
                <a:solidFill>
                  <a:schemeClr val="accent1"/>
                </a:solidFill>
              </a:defRPr>
            </a:lvl1pPr>
          </a:lstStyle>
          <a:p>
            <a:fld id="{6B1139EC-1D13-E645-8520-7E0D371ED06F}" type="slidenum">
              <a:rPr lang="es-ES" altLang="es-ES"/>
              <a:pPr/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70" r:id="rId7"/>
    <p:sldLayoutId id="2147483766" r:id="rId8"/>
    <p:sldLayoutId id="2147483771" r:id="rId9"/>
    <p:sldLayoutId id="2147483767" r:id="rId10"/>
    <p:sldLayoutId id="2147483768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 spc="-60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Corbel" panose="020B0503020204020204" pitchFamily="34" charset="0"/>
        </a:defRPr>
      </a:lvl9pPr>
    </p:titleStyle>
    <p:bodyStyle>
      <a:lvl1pPr marL="182563" indent="-182563" algn="l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Font typeface="Wingdings 2" pitchFamily="2" charset="2"/>
        <a:buChar char=""/>
        <a:defRPr sz="2000" kern="1200">
          <a:solidFill>
            <a:srgbClr val="595959"/>
          </a:solidFill>
          <a:latin typeface="+mn-lt"/>
          <a:ea typeface="+mn-ea"/>
          <a:cs typeface="+mn-cs"/>
        </a:defRPr>
      </a:lvl1pPr>
      <a:lvl2pPr marL="6858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6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182563" algn="l" rtl="0" eaLnBrk="0" fontAlgn="base" hangingPunct="0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2" charset="2"/>
        <a:buChar char=""/>
        <a:defRPr sz="14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pO6kOqA2jV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Imagen 2">
            <a:extLst>
              <a:ext uri="{FF2B5EF4-FFF2-40B4-BE49-F238E27FC236}">
                <a16:creationId xmlns:a16="http://schemas.microsoft.com/office/drawing/2014/main" id="{129536C7-61C3-20F7-F998-5A3A6AE97D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701675"/>
            <a:ext cx="3630613" cy="99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Imagen 6">
            <a:extLst>
              <a:ext uri="{FF2B5EF4-FFF2-40B4-BE49-F238E27FC236}">
                <a16:creationId xmlns:a16="http://schemas.microsoft.com/office/drawing/2014/main" id="{13EDF681-D82A-F9D3-1C9D-AEB834BCC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866900"/>
            <a:ext cx="20701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>
            <a:extLst>
              <a:ext uri="{FF2B5EF4-FFF2-40B4-BE49-F238E27FC236}">
                <a16:creationId xmlns:a16="http://schemas.microsoft.com/office/drawing/2014/main" id="{17270201-7FEC-096D-E7D3-CEAF5BCE0F10}"/>
              </a:ext>
            </a:extLst>
          </p:cNvPr>
          <p:cNvSpPr txBox="1"/>
          <p:nvPr/>
        </p:nvSpPr>
        <p:spPr>
          <a:xfrm>
            <a:off x="6172200" y="3714750"/>
            <a:ext cx="2943225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Oración VIERNES 13 de DICIEMBRE</a:t>
            </a:r>
          </a:p>
          <a:p>
            <a:pPr algn="ctr">
              <a:defRPr/>
            </a:pPr>
            <a:r>
              <a:rPr lang="es-ES" sz="2400" b="1" dirty="0">
                <a:solidFill>
                  <a:schemeClr val="accent2">
                    <a:lumMod val="75000"/>
                  </a:schemeClr>
                </a:solidFill>
                <a:latin typeface="Century Gothic" pitchFamily="34" charset="0"/>
              </a:rPr>
              <a:t>Curso 24-25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7176">
            <a:extLst>
              <a:ext uri="{FF2B5EF4-FFF2-40B4-BE49-F238E27FC236}">
                <a16:creationId xmlns:a16="http://schemas.microsoft.com/office/drawing/2014/main" id="{C162DF2A-64D1-4AA9-BA42-8A4063EAD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179" name="Rectangle 7178">
            <a:extLst>
              <a:ext uri="{FF2B5EF4-FFF2-40B4-BE49-F238E27FC236}">
                <a16:creationId xmlns:a16="http://schemas.microsoft.com/office/drawing/2014/main" id="{5D7C1373-63AF-4A75-909E-990E05356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 useBgFill="1">
        <p:nvSpPr>
          <p:cNvPr id="7181" name="Rectangle 7180">
            <a:extLst>
              <a:ext uri="{FF2B5EF4-FFF2-40B4-BE49-F238E27FC236}">
                <a16:creationId xmlns:a16="http://schemas.microsoft.com/office/drawing/2014/main" id="{B4B5CC49-6FAE-42FA-99B6-A3FDA8C688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72" name="5 CuadroTexto">
            <a:extLst>
              <a:ext uri="{FF2B5EF4-FFF2-40B4-BE49-F238E27FC236}">
                <a16:creationId xmlns:a16="http://schemas.microsoft.com/office/drawing/2014/main" id="{6D718C37-C64E-434C-51E0-B30B5AE2D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3295" y="1083732"/>
            <a:ext cx="5509628" cy="469053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algn="r" defTabSz="914400" eaLnBrk="1" hangingPunct="1">
              <a:lnSpc>
                <a:spcPct val="90000"/>
              </a:lnSpc>
              <a:spcAft>
                <a:spcPts val="600"/>
              </a:spcAft>
            </a:pPr>
            <a:r>
              <a:rPr lang="en-US" altLang="es-ES" sz="5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Este </a:t>
            </a:r>
            <a:r>
              <a:rPr lang="en-US" altLang="es-ES" sz="5000" b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domingo</a:t>
            </a:r>
            <a:r>
              <a:rPr lang="en-US" altLang="es-ES" sz="5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es </a:t>
            </a:r>
            <a:r>
              <a:rPr lang="en-US" altLang="es-ES" sz="5000" b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el</a:t>
            </a:r>
            <a:r>
              <a:rPr lang="en-US" altLang="es-ES" sz="5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5000" b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tercer</a:t>
            </a:r>
            <a:r>
              <a:rPr lang="en-US" altLang="es-ES" sz="5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altLang="es-ES" sz="5000" b="1" spc="-1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domingo</a:t>
            </a:r>
            <a:r>
              <a:rPr lang="en-US" altLang="es-ES" sz="5000" b="1" spc="-1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 de ADVIENTO.</a:t>
            </a:r>
          </a:p>
        </p:txBody>
      </p:sp>
      <p:sp>
        <p:nvSpPr>
          <p:cNvPr id="7183" name="Rectangle 7182">
            <a:extLst>
              <a:ext uri="{FF2B5EF4-FFF2-40B4-BE49-F238E27FC236}">
                <a16:creationId xmlns:a16="http://schemas.microsoft.com/office/drawing/2014/main" id="{E6BC9B4A-2119-4645-B4CA-7817D5FAF4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cxnSp>
        <p:nvCxnSpPr>
          <p:cNvPr id="7185" name="Straight Connector 7184">
            <a:extLst>
              <a:ext uri="{FF2B5EF4-FFF2-40B4-BE49-F238E27FC236}">
                <a16:creationId xmlns:a16="http://schemas.microsoft.com/office/drawing/2014/main" id="{158D888F-D87A-4C3C-BD82-273E4C8C5E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34656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Rectangle 7186">
            <a:extLst>
              <a:ext uri="{FF2B5EF4-FFF2-40B4-BE49-F238E27FC236}">
                <a16:creationId xmlns:a16="http://schemas.microsoft.com/office/drawing/2014/main" id="{99A2CD81-3BB6-4ED6-A50F-DC14F37A9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577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6151">
            <a:extLst>
              <a:ext uri="{FF2B5EF4-FFF2-40B4-BE49-F238E27FC236}">
                <a16:creationId xmlns:a16="http://schemas.microsoft.com/office/drawing/2014/main" id="{B86EEAC6-011F-4499-ACFF-2FDC742DB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4" name="Rectangle 6153">
            <a:extLst>
              <a:ext uri="{FF2B5EF4-FFF2-40B4-BE49-F238E27FC236}">
                <a16:creationId xmlns:a16="http://schemas.microsoft.com/office/drawing/2014/main" id="{6970F14D-B6E6-40EA-96B4-4E18D0CF9D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156" name="Rectangle 6155">
            <a:extLst>
              <a:ext uri="{FF2B5EF4-FFF2-40B4-BE49-F238E27FC236}">
                <a16:creationId xmlns:a16="http://schemas.microsoft.com/office/drawing/2014/main" id="{F13A95FF-1A75-49AA-86AE-EED61BD0E4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3AC5ADC-7472-1EFC-049C-A0BB8A5C3BA1}"/>
              </a:ext>
            </a:extLst>
          </p:cNvPr>
          <p:cNvSpPr txBox="1"/>
          <p:nvPr/>
        </p:nvSpPr>
        <p:spPr>
          <a:xfrm>
            <a:off x="289249" y="2510395"/>
            <a:ext cx="4016116" cy="32745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46037" indent="-182880" defTabSz="914400" eaLnBrk="1" hangingPunct="1">
              <a:lnSpc>
                <a:spcPct val="90000"/>
              </a:lnSpc>
              <a:spcAft>
                <a:spcPts val="600"/>
              </a:spcAft>
              <a:buClr>
                <a:schemeClr val="accent1"/>
              </a:buClr>
              <a:buFont typeface="Wingdings 2" pitchFamily="18" charset="2"/>
              <a:buChar char=""/>
              <a:defRPr/>
            </a:pPr>
            <a:endParaRPr lang="en-US" i="1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6147" name="7 Rectángulo">
            <a:extLst>
              <a:ext uri="{FF2B5EF4-FFF2-40B4-BE49-F238E27FC236}">
                <a16:creationId xmlns:a16="http://schemas.microsoft.com/office/drawing/2014/main" id="{0E11F319-D94F-5A93-C2A0-147F7B10B2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39261" y="1675179"/>
            <a:ext cx="7553325" cy="1033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endParaRPr lang="es-ES" altLang="es-ES" sz="2000" b="1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endParaRPr lang="es-ES" altLang="es-ES" sz="2000" b="1">
              <a:latin typeface="Century Gothic" panose="020B0502020202020204" pitchFamily="34" charset="0"/>
            </a:endParaRPr>
          </a:p>
        </p:txBody>
      </p:sp>
      <p:sp>
        <p:nvSpPr>
          <p:cNvPr id="6146" name="Rectangle 2">
            <a:extLst>
              <a:ext uri="{FF2B5EF4-FFF2-40B4-BE49-F238E27FC236}">
                <a16:creationId xmlns:a16="http://schemas.microsoft.com/office/drawing/2014/main" id="{AF2A3679-925B-625A-8C00-B2B886B5AD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EF38B18-44D2-ADDA-738A-BC47846676B5}"/>
              </a:ext>
            </a:extLst>
          </p:cNvPr>
          <p:cNvSpPr txBox="1"/>
          <p:nvPr/>
        </p:nvSpPr>
        <p:spPr>
          <a:xfrm>
            <a:off x="4613321" y="288665"/>
            <a:ext cx="7094664" cy="6271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"En el tercer domingo de Adviento, Juan Bautista nos enseña que, para recibir a Jesús, debemos ser generosos y compartir con los demás. Dios quiere que nuestro corazón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esté lleno de amor y generosidad.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Hoy en nuestro belén pondremos a los pastores. Los pastores nos recuerdan a personas sencillas y trabajadoras, que vivían en el campo cuidando de sus ovejas.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Ellos son símbolo de humildad, porque no tienen mucho, pero están dispuestos a compartir lo que tienen con Jesús. Cuando recibieron la noticia de que había nacido el Salvador, fueron corriendo al portal para conocerlo y ofrecerle su cariño y compañía.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Con ellos, aprendemos que también podemos ser generosos, incluso con las pequeñas cosas. Al ayudar o compartir algo, damos alegría y amor, así como los pastores</a:t>
            </a:r>
          </a:p>
          <a:p>
            <a:pPr algn="just">
              <a:lnSpc>
                <a:spcPct val="150000"/>
              </a:lnSpc>
            </a:pPr>
            <a:r>
              <a:rPr lang="es-ES" dirty="0">
                <a:effectLst/>
                <a:latin typeface="Helvetica Neue" panose="02000503000000020004" pitchFamily="2" charset="0"/>
              </a:rPr>
              <a:t>llevaron su cariño al pesebre."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D0C394B-CCA9-2B1D-A6C9-8F89B2DB7131}"/>
              </a:ext>
            </a:extLst>
          </p:cNvPr>
          <p:cNvSpPr txBox="1"/>
          <p:nvPr/>
        </p:nvSpPr>
        <p:spPr>
          <a:xfrm>
            <a:off x="-961680" y="2462321"/>
            <a:ext cx="63722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Imagen que contiene interior, foto, tabla, diferente&#10;&#10;Descripción generada automáticamente">
            <a:extLst>
              <a:ext uri="{FF2B5EF4-FFF2-40B4-BE49-F238E27FC236}">
                <a16:creationId xmlns:a16="http://schemas.microsoft.com/office/drawing/2014/main" id="{4CE87AE0-666A-640E-7F1C-F8D7CDD7398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214" name="Rectangle 8213">
            <a:extLst>
              <a:ext uri="{FF2B5EF4-FFF2-40B4-BE49-F238E27FC236}">
                <a16:creationId xmlns:a16="http://schemas.microsoft.com/office/drawing/2014/main" id="{21EF52E4-EF5D-433B-909A-76D4D87B2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58952"/>
            <a:ext cx="384048" cy="533095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8216" name="Rectangle 8215">
            <a:extLst>
              <a:ext uri="{FF2B5EF4-FFF2-40B4-BE49-F238E27FC236}">
                <a16:creationId xmlns:a16="http://schemas.microsoft.com/office/drawing/2014/main" id="{C26DC629-CCE0-4055-A701-869C1250F0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1442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s-ES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B4761E0-7602-BFD6-6A26-64C06BDF4420}"/>
              </a:ext>
            </a:extLst>
          </p:cNvPr>
          <p:cNvSpPr txBox="1"/>
          <p:nvPr/>
        </p:nvSpPr>
        <p:spPr>
          <a:xfrm>
            <a:off x="1069849" y="1298448"/>
            <a:ext cx="7056444" cy="32552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r" defTabSz="914400" eaLnBrk="1" hangingPunct="1">
              <a:lnSpc>
                <a:spcPct val="90000"/>
              </a:lnSpc>
              <a:spcAft>
                <a:spcPts val="600"/>
              </a:spcAft>
            </a:pPr>
            <a:endParaRPr lang="en-US" sz="5900" spc="-100" dirty="0">
              <a:solidFill>
                <a:schemeClr val="accent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858A26-5444-0C62-EBA0-30AE46BD8158}"/>
              </a:ext>
            </a:extLst>
          </p:cNvPr>
          <p:cNvSpPr txBox="1"/>
          <p:nvPr/>
        </p:nvSpPr>
        <p:spPr>
          <a:xfrm>
            <a:off x="7781659" y="835636"/>
            <a:ext cx="3735246" cy="236504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algn="r" defTabSz="914400" eaLnBrk="1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</a:pPr>
            <a:endParaRPr lang="en-US" dirty="0">
              <a:solidFill>
                <a:srgbClr val="FFFFFF"/>
              </a:solidFill>
              <a:latin typeface="+mn-lt"/>
            </a:endParaRPr>
          </a:p>
        </p:txBody>
      </p:sp>
      <p:sp>
        <p:nvSpPr>
          <p:cNvPr id="8196" name="Rectangle 8">
            <a:extLst>
              <a:ext uri="{FF2B5EF4-FFF2-40B4-BE49-F238E27FC236}">
                <a16:creationId xmlns:a16="http://schemas.microsoft.com/office/drawing/2014/main" id="{B9752C5B-3874-965B-BBC8-943B420AFB6F}"/>
              </a:ext>
            </a:extLst>
          </p:cNvPr>
          <p:cNvSpPr>
            <a:spLocks noChangeArrowheads="1"/>
          </p:cNvSpPr>
          <p:nvPr/>
        </p:nvSpPr>
        <p:spPr bwMode="auto">
          <a:xfrm flipV="1">
            <a:off x="106363" y="-1639888"/>
            <a:ext cx="2759075" cy="4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rbel" panose="020B0503020204020204" pitchFamily="34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</p:cSld>
  <p:clrMapOvr>
    <a:masterClrMapping/>
  </p:clrMapOvr>
  <p:transition spd="slow">
    <p:plus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F5196D92-9F95-4A80-59E3-54AC0AFDC5D5}"/>
              </a:ext>
            </a:extLst>
          </p:cNvPr>
          <p:cNvSpPr txBox="1"/>
          <p:nvPr/>
        </p:nvSpPr>
        <p:spPr>
          <a:xfrm>
            <a:off x="2600326" y="2114550"/>
            <a:ext cx="75866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hlinkClick r:id="rId2"/>
              </a:rPr>
              <a:t>https://www.youtube.com/watch?v=pO6kOqA2jV4</a:t>
            </a:r>
            <a:endParaRPr lang="es-ES" sz="3200" dirty="0"/>
          </a:p>
          <a:p>
            <a:endParaRPr lang="es-ES" sz="32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12E751-25F9-1368-85CC-6F0B03884C2C}"/>
              </a:ext>
            </a:extLst>
          </p:cNvPr>
          <p:cNvSpPr/>
          <p:nvPr/>
        </p:nvSpPr>
        <p:spPr>
          <a:xfrm>
            <a:off x="3723355" y="3429000"/>
            <a:ext cx="40591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¡Feliz viernes¡</a:t>
            </a:r>
          </a:p>
        </p:txBody>
      </p:sp>
    </p:spTree>
    <p:extLst>
      <p:ext uri="{BB962C8B-B14F-4D97-AF65-F5344CB8AC3E}">
        <p14:creationId xmlns:p14="http://schemas.microsoft.com/office/powerpoint/2010/main" val="3238509744"/>
      </p:ext>
    </p:extLst>
  </p:cSld>
  <p:clrMapOvr>
    <a:masterClrMapping/>
  </p:clrMapOvr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{7ECB0A66-D752-854A-B451-CEDE3195489C}tf10001124</Template>
  <TotalTime>350</TotalTime>
  <Words>186</Words>
  <Application>Microsoft Macintosh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0" baseType="lpstr">
      <vt:lpstr>Century Gothic</vt:lpstr>
      <vt:lpstr>Corbel</vt:lpstr>
      <vt:lpstr>Helvetica Neue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ROCÍO RAMÓN BELMONTE</cp:lastModifiedBy>
  <cp:revision>19</cp:revision>
  <dcterms:created xsi:type="dcterms:W3CDTF">2024-09-05T19:40:57Z</dcterms:created>
  <dcterms:modified xsi:type="dcterms:W3CDTF">2024-12-09T15:27:54Z</dcterms:modified>
</cp:coreProperties>
</file>