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035"/>
    <p:restoredTop sz="96000"/>
  </p:normalViewPr>
  <p:slideViewPr>
    <p:cSldViewPr snapToGrid="0">
      <p:cViewPr varScale="1">
        <p:scale>
          <a:sx n="100" d="100"/>
          <a:sy n="100" d="100"/>
        </p:scale>
        <p:origin x="176" y="4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10/12/24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527VmemmRuY?si=BMoLzUDf2_Z4osT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4 CuadroTexto">
            <a:extLst>
              <a:ext uri="{FF2B5EF4-FFF2-40B4-BE49-F238E27FC236}">
                <a16:creationId xmlns:a16="http://schemas.microsoft.com/office/drawing/2014/main" id="{B53F9187-DC56-9E45-8FFB-842053110FA6}"/>
              </a:ext>
            </a:extLst>
          </p:cNvPr>
          <p:cNvSpPr txBox="1"/>
          <p:nvPr/>
        </p:nvSpPr>
        <p:spPr>
          <a:xfrm>
            <a:off x="6261100" y="3790950"/>
            <a:ext cx="34861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MARTES 17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 de DICIEMBRE</a:t>
            </a:r>
          </a:p>
          <a:p>
            <a:pPr algn="ctr">
              <a:defRPr/>
            </a:pPr>
            <a:endParaRPr lang="es-ES" sz="24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7176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7179" name="Rectangle 7178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 useBgFill="1">
        <p:nvSpPr>
          <p:cNvPr id="7181" name="Rectangle 7180">
            <a:extLst>
              <a:ext uri="{FF2B5EF4-FFF2-40B4-BE49-F238E27FC236}">
                <a16:creationId xmlns:a16="http://schemas.microsoft.com/office/drawing/2014/main" id="{B4B5CC49-6FAE-42FA-99B6-A3FDA8C68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699" y="849312"/>
            <a:ext cx="3580723" cy="46905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El </a:t>
            </a:r>
            <a:r>
              <a:rPr lang="en-US" altLang="es-ES" sz="5000" b="1" spc="-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próximo</a:t>
            </a: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22 de </a:t>
            </a:r>
            <a:r>
              <a:rPr lang="en-US" altLang="es-ES" sz="5000" b="1" spc="-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diciembre</a:t>
            </a: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es </a:t>
            </a:r>
            <a:r>
              <a:rPr lang="en-US" altLang="es-ES" sz="5000" b="1" spc="-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el</a:t>
            </a: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s-ES" sz="5000" b="1" spc="-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cuarto</a:t>
            </a: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s-ES" sz="5000" b="1" spc="-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domingo</a:t>
            </a:r>
            <a:r>
              <a:rPr lang="en-US" altLang="es-ES" sz="5000" b="1" spc="-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de ADVIENTO.</a:t>
            </a:r>
          </a:p>
        </p:txBody>
      </p:sp>
      <p:sp>
        <p:nvSpPr>
          <p:cNvPr id="7183" name="Rectangle 7182">
            <a:extLst>
              <a:ext uri="{FF2B5EF4-FFF2-40B4-BE49-F238E27FC236}">
                <a16:creationId xmlns:a16="http://schemas.microsoft.com/office/drawing/2014/main" id="{E6BC9B4A-2119-4645-B4CA-7817D5FAF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cxnSp>
        <p:nvCxnSpPr>
          <p:cNvPr id="7185" name="Straight Connector 7184">
            <a:extLst>
              <a:ext uri="{FF2B5EF4-FFF2-40B4-BE49-F238E27FC236}">
                <a16:creationId xmlns:a16="http://schemas.microsoft.com/office/drawing/2014/main" id="{158D888F-D87A-4C3C-BD82-273E4C8C5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7" name="Rectangle 7186">
            <a:extLst>
              <a:ext uri="{FF2B5EF4-FFF2-40B4-BE49-F238E27FC236}">
                <a16:creationId xmlns:a16="http://schemas.microsoft.com/office/drawing/2014/main" id="{99A2CD81-3BB6-4ED6-A50F-DC14F37A9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577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Junta Arquidiocesana de Catequesis San Juan">
            <a:extLst>
              <a:ext uri="{FF2B5EF4-FFF2-40B4-BE49-F238E27FC236}">
                <a16:creationId xmlns:a16="http://schemas.microsoft.com/office/drawing/2014/main" id="{CDDDAFFE-489C-424C-46C8-6B220E6DB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76" y="622298"/>
            <a:ext cx="5638461" cy="561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6151">
            <a:extLst>
              <a:ext uri="{FF2B5EF4-FFF2-40B4-BE49-F238E27FC236}">
                <a16:creationId xmlns:a16="http://schemas.microsoft.com/office/drawing/2014/main" id="{B86EEAC6-011F-4499-ACFF-2FDC742DB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4" name="Rectangle 6153">
            <a:extLst>
              <a:ext uri="{FF2B5EF4-FFF2-40B4-BE49-F238E27FC236}">
                <a16:creationId xmlns:a16="http://schemas.microsoft.com/office/drawing/2014/main" id="{6970F14D-B6E6-40EA-96B4-4E18D0CF9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6" name="Rectangle 6155">
            <a:extLst>
              <a:ext uri="{FF2B5EF4-FFF2-40B4-BE49-F238E27FC236}">
                <a16:creationId xmlns:a16="http://schemas.microsoft.com/office/drawing/2014/main" id="{F13A95FF-1A75-49AA-86AE-EED61BD0E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3AC5ADC-7472-1EFC-049C-A0BB8A5C3BA1}"/>
              </a:ext>
            </a:extLst>
          </p:cNvPr>
          <p:cNvSpPr txBox="1"/>
          <p:nvPr/>
        </p:nvSpPr>
        <p:spPr>
          <a:xfrm>
            <a:off x="289249" y="2510395"/>
            <a:ext cx="4016116" cy="32745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6037" indent="-182880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  <a:defRPr/>
            </a:pPr>
            <a:endParaRPr lang="en-US" i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147" name="7 Rectángulo">
            <a:extLst>
              <a:ext uri="{FF2B5EF4-FFF2-40B4-BE49-F238E27FC236}">
                <a16:creationId xmlns:a16="http://schemas.microsoft.com/office/drawing/2014/main" id="{0E11F319-D94F-5A93-C2A0-147F7B10B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39261" y="1675179"/>
            <a:ext cx="7553325" cy="103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</a:pPr>
            <a:endParaRPr lang="es-ES" altLang="es-ES" sz="2000" b="1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es-ES" altLang="es-ES" sz="2000" b="1">
              <a:latin typeface="Century Gothic" panose="020B0502020202020204" pitchFamily="34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D0C394B-CCA9-2B1D-A6C9-8F89B2DB7131}"/>
              </a:ext>
            </a:extLst>
          </p:cNvPr>
          <p:cNvSpPr txBox="1"/>
          <p:nvPr/>
        </p:nvSpPr>
        <p:spPr>
          <a:xfrm>
            <a:off x="-860080" y="2446609"/>
            <a:ext cx="63722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CuadroTexto 2">
            <a:extLst>
              <a:ext uri="{FF2B5EF4-FFF2-40B4-BE49-F238E27FC236}">
                <a16:creationId xmlns:a16="http://schemas.microsoft.com/office/drawing/2014/main" id="{D5B42DCB-61D4-B573-A83B-6D489085C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116" y="952889"/>
            <a:ext cx="69405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E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urante estas cuatro semanas, recordamos la espera del Señor, una espera que vivió María, su Madre, y que hoy vivimos nosotros en medio de nuestras propias realidades.</a:t>
            </a:r>
          </a:p>
          <a:p>
            <a:r>
              <a:rPr lang="es-E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 Adviento nos invita a ver con ojos compasivos, a abrir nuestro corazón al amor, a usar nuestras manos para servir y a caminar hacia aquellos que necesitan nuestra ayuda, siguiendo el hermoso ejemplo de María. Nos gustaría ser como María, mujer despierta, creyente, solidaria y en camino.</a:t>
            </a:r>
          </a:p>
        </p:txBody>
      </p:sp>
      <p:pic>
        <p:nvPicPr>
          <p:cNvPr id="2050" name="Picture 2" descr="No hay ninguna descripción de la foto disponible.">
            <a:extLst>
              <a:ext uri="{FF2B5EF4-FFF2-40B4-BE49-F238E27FC236}">
                <a16:creationId xmlns:a16="http://schemas.microsoft.com/office/drawing/2014/main" id="{44EA9678-51A0-5651-F0D6-9E8E6E2CD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01" y="1787145"/>
            <a:ext cx="4423428" cy="327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4" name="Rectangle 8213">
            <a:extLst>
              <a:ext uri="{FF2B5EF4-FFF2-40B4-BE49-F238E27FC236}">
                <a16:creationId xmlns:a16="http://schemas.microsoft.com/office/drawing/2014/main" id="{21EF52E4-EF5D-433B-909A-76D4D87B2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216" name="Rectangle 8215">
            <a:extLst>
              <a:ext uri="{FF2B5EF4-FFF2-40B4-BE49-F238E27FC236}">
                <a16:creationId xmlns:a16="http://schemas.microsoft.com/office/drawing/2014/main" id="{C26DC629-CCE0-4055-A701-869C1250F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144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B4761E0-7602-BFD6-6A26-64C06BDF4420}"/>
              </a:ext>
            </a:extLst>
          </p:cNvPr>
          <p:cNvSpPr txBox="1"/>
          <p:nvPr/>
        </p:nvSpPr>
        <p:spPr>
          <a:xfrm>
            <a:off x="1069849" y="1298448"/>
            <a:ext cx="7056444" cy="11224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 eaLnBrk="1" hangingPunct="1">
              <a:lnSpc>
                <a:spcPct val="90000"/>
              </a:lnSpc>
              <a:spcAft>
                <a:spcPts val="600"/>
              </a:spcAft>
            </a:pPr>
            <a:endParaRPr lang="en-US" sz="5900" spc="-1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858A26-5444-0C62-EBA0-30AE46BD8158}"/>
              </a:ext>
            </a:extLst>
          </p:cNvPr>
          <p:cNvSpPr txBox="1"/>
          <p:nvPr/>
        </p:nvSpPr>
        <p:spPr>
          <a:xfrm>
            <a:off x="7781659" y="835636"/>
            <a:ext cx="3735246" cy="23650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 eaLnBrk="1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196" name="Rectangle 8">
            <a:extLst>
              <a:ext uri="{FF2B5EF4-FFF2-40B4-BE49-F238E27FC236}">
                <a16:creationId xmlns:a16="http://schemas.microsoft.com/office/drawing/2014/main" id="{B9752C5B-3874-965B-BBC8-943B420AFB6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DA00DAB-6CED-31A8-9BDF-2A1CF0767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54" y="2161044"/>
            <a:ext cx="3984751" cy="4432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3626E21-74F7-1F23-4336-291D0563B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5958" y="230306"/>
            <a:ext cx="3876193" cy="6416891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468A239E-25BF-BA41-BEE7-56D8B553C77B}"/>
              </a:ext>
            </a:extLst>
          </p:cNvPr>
          <p:cNvSpPr/>
          <p:nvPr/>
        </p:nvSpPr>
        <p:spPr>
          <a:xfrm rot="21001234">
            <a:off x="391661" y="612355"/>
            <a:ext cx="4547284" cy="158118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E472D3-78E6-0243-431E-D449DC1FC9C8}"/>
              </a:ext>
            </a:extLst>
          </p:cNvPr>
          <p:cNvSpPr/>
          <p:nvPr/>
        </p:nvSpPr>
        <p:spPr>
          <a:xfrm rot="20941079">
            <a:off x="467054" y="1049003"/>
            <a:ext cx="431111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0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 mula y el buey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4B5E6BEE-818C-7202-C2FD-9ABBCF4D2FD3}"/>
              </a:ext>
            </a:extLst>
          </p:cNvPr>
          <p:cNvSpPr/>
          <p:nvPr/>
        </p:nvSpPr>
        <p:spPr>
          <a:xfrm rot="21001234">
            <a:off x="5256202" y="242218"/>
            <a:ext cx="2747118" cy="158118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333A0F2-E5DB-D727-1EE2-496CD06CFCCA}"/>
              </a:ext>
            </a:extLst>
          </p:cNvPr>
          <p:cNvSpPr/>
          <p:nvPr/>
        </p:nvSpPr>
        <p:spPr>
          <a:xfrm rot="20941079">
            <a:off x="5181833" y="617706"/>
            <a:ext cx="279274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0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 José</a:t>
            </a:r>
          </a:p>
        </p:txBody>
      </p:sp>
      <p:sp>
        <p:nvSpPr>
          <p:cNvPr id="2" name="CuadroTexto 2">
            <a:extLst>
              <a:ext uri="{FF2B5EF4-FFF2-40B4-BE49-F238E27FC236}">
                <a16:creationId xmlns:a16="http://schemas.microsoft.com/office/drawing/2014/main" id="{1C2FEEC3-400A-1E3B-57BC-617C27D13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6370" y="6195738"/>
            <a:ext cx="6099175" cy="6461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altLang="es-ES" dirty="0">
                <a:hlinkClick r:id="rId4"/>
              </a:rPr>
              <a:t>https://youtu.be/527VmemmRuY?si=BMoLzUDf2_Z4osTk</a:t>
            </a:r>
            <a:endParaRPr lang="es-ES" altLang="es-ES" dirty="0"/>
          </a:p>
          <a:p>
            <a:endParaRPr lang="es-ES" altLang="es-ES" dirty="0"/>
          </a:p>
        </p:txBody>
      </p:sp>
      <p:sp>
        <p:nvSpPr>
          <p:cNvPr id="4" name="Llamada ovalada 3">
            <a:extLst>
              <a:ext uri="{FF2B5EF4-FFF2-40B4-BE49-F238E27FC236}">
                <a16:creationId xmlns:a16="http://schemas.microsoft.com/office/drawing/2014/main" id="{18764D4A-449F-A1CB-2634-A54E979E07EB}"/>
              </a:ext>
            </a:extLst>
          </p:cNvPr>
          <p:cNvSpPr/>
          <p:nvPr/>
        </p:nvSpPr>
        <p:spPr>
          <a:xfrm>
            <a:off x="4725411" y="4944615"/>
            <a:ext cx="1952625" cy="654050"/>
          </a:xfrm>
          <a:prstGeom prst="wedgeEllipseCallout">
            <a:avLst>
              <a:gd name="adj1" fmla="val -722"/>
              <a:gd name="adj2" fmla="val 104127"/>
            </a:avLst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ESCUCHA</a:t>
            </a:r>
          </a:p>
        </p:txBody>
      </p:sp>
    </p:spTree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403</TotalTime>
  <Words>130</Words>
  <Application>Microsoft Macintosh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Elodia Serrano Gómez</cp:lastModifiedBy>
  <cp:revision>27</cp:revision>
  <dcterms:created xsi:type="dcterms:W3CDTF">2024-09-05T19:40:57Z</dcterms:created>
  <dcterms:modified xsi:type="dcterms:W3CDTF">2024-12-10T13:10:34Z</dcterms:modified>
</cp:coreProperties>
</file>