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0" r:id="rId1"/>
  </p:sldMasterIdLst>
  <p:sldIdLst>
    <p:sldId id="257" r:id="rId2"/>
    <p:sldId id="262" r:id="rId3"/>
    <p:sldId id="259" r:id="rId4"/>
    <p:sldId id="263" r:id="rId5"/>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570"/>
    <p:restoredTop sz="96000"/>
  </p:normalViewPr>
  <p:slideViewPr>
    <p:cSldViewPr snapToGrid="0">
      <p:cViewPr varScale="1">
        <p:scale>
          <a:sx n="107" d="100"/>
          <a:sy n="107" d="100"/>
        </p:scale>
        <p:origin x="280"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48779852-A228-0032-DFA2-12593F5F1E6D}"/>
              </a:ext>
            </a:extLst>
          </p:cNvPr>
          <p:cNvSpPr/>
          <p:nvPr/>
        </p:nvSpPr>
        <p:spPr>
          <a:xfrm>
            <a:off x="0" y="762000"/>
            <a:ext cx="9142413" cy="533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a:extLst>
              <a:ext uri="{FF2B5EF4-FFF2-40B4-BE49-F238E27FC236}">
                <a16:creationId xmlns:a16="http://schemas.microsoft.com/office/drawing/2014/main" id="{B288332C-F605-E688-2B5F-93447F91B3B4}"/>
              </a:ext>
            </a:extLst>
          </p:cNvPr>
          <p:cNvSpPr/>
          <p:nvPr/>
        </p:nvSpPr>
        <p:spPr>
          <a:xfrm>
            <a:off x="9271000" y="762000"/>
            <a:ext cx="2924175" cy="5334000"/>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6" name="Date Placeholder 3">
            <a:extLst>
              <a:ext uri="{FF2B5EF4-FFF2-40B4-BE49-F238E27FC236}">
                <a16:creationId xmlns:a16="http://schemas.microsoft.com/office/drawing/2014/main" id="{3151553D-1245-6E0D-599D-DED3E4AD50B7}"/>
              </a:ext>
            </a:extLst>
          </p:cNvPr>
          <p:cNvSpPr>
            <a:spLocks noGrp="1"/>
          </p:cNvSpPr>
          <p:nvPr>
            <p:ph type="dt" sz="half" idx="10"/>
          </p:nvPr>
        </p:nvSpPr>
        <p:spPr/>
        <p:txBody>
          <a:bodyPr/>
          <a:lstStyle>
            <a:lvl1pPr>
              <a:defRPr/>
            </a:lvl1pPr>
          </a:lstStyle>
          <a:p>
            <a:pPr>
              <a:defRPr/>
            </a:pPr>
            <a:fld id="{E2203336-B03E-214D-80A1-CE7FCC23F032}" type="datetimeFigureOut">
              <a:rPr lang="es-ES"/>
              <a:pPr>
                <a:defRPr/>
              </a:pPr>
              <a:t>24/1/25</a:t>
            </a:fld>
            <a:endParaRPr lang="es-ES"/>
          </a:p>
        </p:txBody>
      </p:sp>
      <p:sp>
        <p:nvSpPr>
          <p:cNvPr id="7" name="Footer Placeholder 4">
            <a:extLst>
              <a:ext uri="{FF2B5EF4-FFF2-40B4-BE49-F238E27FC236}">
                <a16:creationId xmlns:a16="http://schemas.microsoft.com/office/drawing/2014/main" id="{3D0B892B-B744-BE49-0E3E-57B0800598EB}"/>
              </a:ext>
            </a:extLst>
          </p:cNvPr>
          <p:cNvSpPr>
            <a:spLocks noGrp="1"/>
          </p:cNvSpPr>
          <p:nvPr>
            <p:ph type="ftr" sz="quarter" idx="11"/>
          </p:nvPr>
        </p:nvSpPr>
        <p:spPr/>
        <p:txBody>
          <a:bodyPr/>
          <a:lstStyle>
            <a:lvl1pPr>
              <a:defRPr/>
            </a:lvl1pPr>
          </a:lstStyle>
          <a:p>
            <a:pPr>
              <a:defRPr/>
            </a:pPr>
            <a:endParaRPr lang="es-ES"/>
          </a:p>
        </p:txBody>
      </p:sp>
      <p:sp>
        <p:nvSpPr>
          <p:cNvPr id="8" name="Slide Number Placeholder 5">
            <a:extLst>
              <a:ext uri="{FF2B5EF4-FFF2-40B4-BE49-F238E27FC236}">
                <a16:creationId xmlns:a16="http://schemas.microsoft.com/office/drawing/2014/main" id="{24648D3B-B061-B331-4D59-160E446C4713}"/>
              </a:ext>
            </a:extLst>
          </p:cNvPr>
          <p:cNvSpPr>
            <a:spLocks noGrp="1"/>
          </p:cNvSpPr>
          <p:nvPr>
            <p:ph type="sldNum" sz="quarter" idx="12"/>
          </p:nvPr>
        </p:nvSpPr>
        <p:spPr/>
        <p:txBody>
          <a:bodyPr/>
          <a:lstStyle>
            <a:lvl1pPr>
              <a:defRPr/>
            </a:lvl1pPr>
          </a:lstStyle>
          <a:p>
            <a:fld id="{C64DE5B9-BF87-1642-94CA-898C0DC0F2AA}" type="slidenum">
              <a:rPr lang="es-ES" altLang="es-ES"/>
              <a:pPr/>
              <a:t>‹Nº›</a:t>
            </a:fld>
            <a:endParaRPr lang="es-ES" altLang="es-ES"/>
          </a:p>
        </p:txBody>
      </p:sp>
    </p:spTree>
    <p:extLst>
      <p:ext uri="{BB962C8B-B14F-4D97-AF65-F5344CB8AC3E}">
        <p14:creationId xmlns:p14="http://schemas.microsoft.com/office/powerpoint/2010/main" val="311125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a:extLst>
              <a:ext uri="{FF2B5EF4-FFF2-40B4-BE49-F238E27FC236}">
                <a16:creationId xmlns:a16="http://schemas.microsoft.com/office/drawing/2014/main" id="{FFAECE8A-B950-A23B-05C4-334C98892D5D}"/>
              </a:ext>
            </a:extLst>
          </p:cNvPr>
          <p:cNvSpPr>
            <a:spLocks noGrp="1"/>
          </p:cNvSpPr>
          <p:nvPr>
            <p:ph type="dt" sz="half" idx="10"/>
          </p:nvPr>
        </p:nvSpPr>
        <p:spPr/>
        <p:txBody>
          <a:bodyPr/>
          <a:lstStyle>
            <a:lvl1pPr>
              <a:defRPr/>
            </a:lvl1pPr>
          </a:lstStyle>
          <a:p>
            <a:pPr>
              <a:defRPr/>
            </a:pPr>
            <a:fld id="{06B6F7CF-0EFB-E54A-AC31-451651A35FA5}" type="datetimeFigureOut">
              <a:rPr lang="es-ES"/>
              <a:pPr>
                <a:defRPr/>
              </a:pPr>
              <a:t>24/1/25</a:t>
            </a:fld>
            <a:endParaRPr lang="es-ES"/>
          </a:p>
        </p:txBody>
      </p:sp>
      <p:sp>
        <p:nvSpPr>
          <p:cNvPr id="5" name="Footer Placeholder 4">
            <a:extLst>
              <a:ext uri="{FF2B5EF4-FFF2-40B4-BE49-F238E27FC236}">
                <a16:creationId xmlns:a16="http://schemas.microsoft.com/office/drawing/2014/main" id="{9A24EAFA-5E1C-30A2-3359-8073D5C0E549}"/>
              </a:ext>
            </a:extLst>
          </p:cNvPr>
          <p:cNvSpPr>
            <a:spLocks noGrp="1"/>
          </p:cNvSpPr>
          <p:nvPr>
            <p:ph type="ftr" sz="quarter" idx="11"/>
          </p:nvPr>
        </p:nvSpPr>
        <p:spPr/>
        <p:txBody>
          <a:bodyPr/>
          <a:lstStyle>
            <a:lvl1pPr>
              <a:defRPr/>
            </a:lvl1pPr>
          </a:lstStyle>
          <a:p>
            <a:pPr>
              <a:defRPr/>
            </a:pPr>
            <a:endParaRPr lang="es-ES"/>
          </a:p>
        </p:txBody>
      </p:sp>
      <p:sp>
        <p:nvSpPr>
          <p:cNvPr id="6" name="Slide Number Placeholder 5">
            <a:extLst>
              <a:ext uri="{FF2B5EF4-FFF2-40B4-BE49-F238E27FC236}">
                <a16:creationId xmlns:a16="http://schemas.microsoft.com/office/drawing/2014/main" id="{7E192554-F781-CF80-D212-C3A67B55F7FF}"/>
              </a:ext>
            </a:extLst>
          </p:cNvPr>
          <p:cNvSpPr>
            <a:spLocks noGrp="1"/>
          </p:cNvSpPr>
          <p:nvPr>
            <p:ph type="sldNum" sz="quarter" idx="12"/>
          </p:nvPr>
        </p:nvSpPr>
        <p:spPr/>
        <p:txBody>
          <a:bodyPr/>
          <a:lstStyle>
            <a:lvl1pPr>
              <a:defRPr/>
            </a:lvl1pPr>
          </a:lstStyle>
          <a:p>
            <a:fld id="{B8271090-B0F0-E24F-91DC-835AF323DB0E}" type="slidenum">
              <a:rPr lang="es-ES" altLang="es-ES"/>
              <a:pPr/>
              <a:t>‹Nº›</a:t>
            </a:fld>
            <a:endParaRPr lang="es-ES" altLang="es-ES"/>
          </a:p>
        </p:txBody>
      </p:sp>
    </p:spTree>
    <p:extLst>
      <p:ext uri="{BB962C8B-B14F-4D97-AF65-F5344CB8AC3E}">
        <p14:creationId xmlns:p14="http://schemas.microsoft.com/office/powerpoint/2010/main" val="4043379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a:extLst>
              <a:ext uri="{FF2B5EF4-FFF2-40B4-BE49-F238E27FC236}">
                <a16:creationId xmlns:a16="http://schemas.microsoft.com/office/drawing/2014/main" id="{B2BCBA86-71F9-8D8E-87E1-89B2C7B9AF25}"/>
              </a:ext>
            </a:extLst>
          </p:cNvPr>
          <p:cNvSpPr>
            <a:spLocks noGrp="1"/>
          </p:cNvSpPr>
          <p:nvPr>
            <p:ph type="dt" sz="half" idx="10"/>
          </p:nvPr>
        </p:nvSpPr>
        <p:spPr/>
        <p:txBody>
          <a:bodyPr/>
          <a:lstStyle>
            <a:lvl1pPr>
              <a:defRPr/>
            </a:lvl1pPr>
          </a:lstStyle>
          <a:p>
            <a:pPr>
              <a:defRPr/>
            </a:pPr>
            <a:fld id="{ED88AD0A-BB57-2248-B31B-BA5752AF0463}" type="datetimeFigureOut">
              <a:rPr lang="es-ES"/>
              <a:pPr>
                <a:defRPr/>
              </a:pPr>
              <a:t>24/1/25</a:t>
            </a:fld>
            <a:endParaRPr lang="es-ES"/>
          </a:p>
        </p:txBody>
      </p:sp>
      <p:sp>
        <p:nvSpPr>
          <p:cNvPr id="5" name="Footer Placeholder 4">
            <a:extLst>
              <a:ext uri="{FF2B5EF4-FFF2-40B4-BE49-F238E27FC236}">
                <a16:creationId xmlns:a16="http://schemas.microsoft.com/office/drawing/2014/main" id="{0BF11A95-593B-B7FB-CF66-AEB6AD854AE7}"/>
              </a:ext>
            </a:extLst>
          </p:cNvPr>
          <p:cNvSpPr>
            <a:spLocks noGrp="1"/>
          </p:cNvSpPr>
          <p:nvPr>
            <p:ph type="ftr" sz="quarter" idx="11"/>
          </p:nvPr>
        </p:nvSpPr>
        <p:spPr/>
        <p:txBody>
          <a:bodyPr/>
          <a:lstStyle>
            <a:lvl1pPr>
              <a:defRPr/>
            </a:lvl1pPr>
          </a:lstStyle>
          <a:p>
            <a:pPr>
              <a:defRPr/>
            </a:pPr>
            <a:endParaRPr lang="es-ES"/>
          </a:p>
        </p:txBody>
      </p:sp>
      <p:sp>
        <p:nvSpPr>
          <p:cNvPr id="6" name="Slide Number Placeholder 5">
            <a:extLst>
              <a:ext uri="{FF2B5EF4-FFF2-40B4-BE49-F238E27FC236}">
                <a16:creationId xmlns:a16="http://schemas.microsoft.com/office/drawing/2014/main" id="{E3B90C12-0075-9260-AA00-9901128B5AA3}"/>
              </a:ext>
            </a:extLst>
          </p:cNvPr>
          <p:cNvSpPr>
            <a:spLocks noGrp="1"/>
          </p:cNvSpPr>
          <p:nvPr>
            <p:ph type="sldNum" sz="quarter" idx="12"/>
          </p:nvPr>
        </p:nvSpPr>
        <p:spPr/>
        <p:txBody>
          <a:bodyPr/>
          <a:lstStyle>
            <a:lvl1pPr>
              <a:defRPr/>
            </a:lvl1pPr>
          </a:lstStyle>
          <a:p>
            <a:fld id="{2CF42A3F-BDBB-7645-9B04-53FFB75C7D68}" type="slidenum">
              <a:rPr lang="es-ES" altLang="es-ES"/>
              <a:pPr/>
              <a:t>‹Nº›</a:t>
            </a:fld>
            <a:endParaRPr lang="es-ES" altLang="es-ES"/>
          </a:p>
        </p:txBody>
      </p:sp>
    </p:spTree>
    <p:extLst>
      <p:ext uri="{BB962C8B-B14F-4D97-AF65-F5344CB8AC3E}">
        <p14:creationId xmlns:p14="http://schemas.microsoft.com/office/powerpoint/2010/main" val="1447308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a:extLst>
              <a:ext uri="{FF2B5EF4-FFF2-40B4-BE49-F238E27FC236}">
                <a16:creationId xmlns:a16="http://schemas.microsoft.com/office/drawing/2014/main" id="{A3EDEAF3-0CEE-D853-B69B-4AFE2882F8CB}"/>
              </a:ext>
            </a:extLst>
          </p:cNvPr>
          <p:cNvSpPr>
            <a:spLocks noGrp="1"/>
          </p:cNvSpPr>
          <p:nvPr>
            <p:ph type="dt" sz="half" idx="10"/>
          </p:nvPr>
        </p:nvSpPr>
        <p:spPr/>
        <p:txBody>
          <a:bodyPr/>
          <a:lstStyle>
            <a:lvl1pPr>
              <a:defRPr/>
            </a:lvl1pPr>
          </a:lstStyle>
          <a:p>
            <a:pPr>
              <a:defRPr/>
            </a:pPr>
            <a:fld id="{3367D724-ACC9-9F47-BAA7-CA12E001DFCB}" type="datetimeFigureOut">
              <a:rPr lang="es-ES"/>
              <a:pPr>
                <a:defRPr/>
              </a:pPr>
              <a:t>24/1/25</a:t>
            </a:fld>
            <a:endParaRPr lang="es-ES"/>
          </a:p>
        </p:txBody>
      </p:sp>
      <p:sp>
        <p:nvSpPr>
          <p:cNvPr id="5" name="Footer Placeholder 4">
            <a:extLst>
              <a:ext uri="{FF2B5EF4-FFF2-40B4-BE49-F238E27FC236}">
                <a16:creationId xmlns:a16="http://schemas.microsoft.com/office/drawing/2014/main" id="{FDE3D242-772E-E498-0DE6-85A225135B6A}"/>
              </a:ext>
            </a:extLst>
          </p:cNvPr>
          <p:cNvSpPr>
            <a:spLocks noGrp="1"/>
          </p:cNvSpPr>
          <p:nvPr>
            <p:ph type="ftr" sz="quarter" idx="11"/>
          </p:nvPr>
        </p:nvSpPr>
        <p:spPr/>
        <p:txBody>
          <a:bodyPr/>
          <a:lstStyle>
            <a:lvl1pPr>
              <a:defRPr/>
            </a:lvl1pPr>
          </a:lstStyle>
          <a:p>
            <a:pPr>
              <a:defRPr/>
            </a:pPr>
            <a:endParaRPr lang="es-ES"/>
          </a:p>
        </p:txBody>
      </p:sp>
      <p:sp>
        <p:nvSpPr>
          <p:cNvPr id="6" name="Slide Number Placeholder 5">
            <a:extLst>
              <a:ext uri="{FF2B5EF4-FFF2-40B4-BE49-F238E27FC236}">
                <a16:creationId xmlns:a16="http://schemas.microsoft.com/office/drawing/2014/main" id="{613C628F-9182-0B52-4BF0-92EEBC233A93}"/>
              </a:ext>
            </a:extLst>
          </p:cNvPr>
          <p:cNvSpPr>
            <a:spLocks noGrp="1"/>
          </p:cNvSpPr>
          <p:nvPr>
            <p:ph type="sldNum" sz="quarter" idx="12"/>
          </p:nvPr>
        </p:nvSpPr>
        <p:spPr/>
        <p:txBody>
          <a:bodyPr/>
          <a:lstStyle>
            <a:lvl1pPr>
              <a:defRPr/>
            </a:lvl1pPr>
          </a:lstStyle>
          <a:p>
            <a:fld id="{6A510946-4ABA-BC4D-B5F9-F4FF4B4636F1}" type="slidenum">
              <a:rPr lang="es-ES" altLang="es-ES"/>
              <a:pPr/>
              <a:t>‹Nº›</a:t>
            </a:fld>
            <a:endParaRPr lang="es-ES" altLang="es-ES"/>
          </a:p>
        </p:txBody>
      </p:sp>
    </p:spTree>
    <p:extLst>
      <p:ext uri="{BB962C8B-B14F-4D97-AF65-F5344CB8AC3E}">
        <p14:creationId xmlns:p14="http://schemas.microsoft.com/office/powerpoint/2010/main" val="2559859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a:extLst>
              <a:ext uri="{FF2B5EF4-FFF2-40B4-BE49-F238E27FC236}">
                <a16:creationId xmlns:a16="http://schemas.microsoft.com/office/drawing/2014/main" id="{632F2882-8793-EE09-C1AD-E521256A14F3}"/>
              </a:ext>
            </a:extLst>
          </p:cNvPr>
          <p:cNvSpPr>
            <a:spLocks noGrp="1"/>
          </p:cNvSpPr>
          <p:nvPr>
            <p:ph type="dt" sz="half" idx="10"/>
          </p:nvPr>
        </p:nvSpPr>
        <p:spPr/>
        <p:txBody>
          <a:bodyPr/>
          <a:lstStyle>
            <a:lvl1pPr>
              <a:defRPr/>
            </a:lvl1pPr>
          </a:lstStyle>
          <a:p>
            <a:pPr>
              <a:defRPr/>
            </a:pPr>
            <a:fld id="{C78923EA-7DF1-7747-BF0C-D3C4562865C7}" type="datetimeFigureOut">
              <a:rPr lang="es-ES"/>
              <a:pPr>
                <a:defRPr/>
              </a:pPr>
              <a:t>24/1/25</a:t>
            </a:fld>
            <a:endParaRPr lang="es-ES"/>
          </a:p>
        </p:txBody>
      </p:sp>
      <p:sp>
        <p:nvSpPr>
          <p:cNvPr id="5" name="Footer Placeholder 4">
            <a:extLst>
              <a:ext uri="{FF2B5EF4-FFF2-40B4-BE49-F238E27FC236}">
                <a16:creationId xmlns:a16="http://schemas.microsoft.com/office/drawing/2014/main" id="{9AD81545-A5C8-9095-16A5-412414C79798}"/>
              </a:ext>
            </a:extLst>
          </p:cNvPr>
          <p:cNvSpPr>
            <a:spLocks noGrp="1"/>
          </p:cNvSpPr>
          <p:nvPr>
            <p:ph type="ftr" sz="quarter" idx="11"/>
          </p:nvPr>
        </p:nvSpPr>
        <p:spPr/>
        <p:txBody>
          <a:bodyPr/>
          <a:lstStyle>
            <a:lvl1pPr>
              <a:defRPr/>
            </a:lvl1pPr>
          </a:lstStyle>
          <a:p>
            <a:pPr>
              <a:defRPr/>
            </a:pPr>
            <a:endParaRPr lang="es-ES"/>
          </a:p>
        </p:txBody>
      </p:sp>
      <p:sp>
        <p:nvSpPr>
          <p:cNvPr id="6" name="Slide Number Placeholder 5">
            <a:extLst>
              <a:ext uri="{FF2B5EF4-FFF2-40B4-BE49-F238E27FC236}">
                <a16:creationId xmlns:a16="http://schemas.microsoft.com/office/drawing/2014/main" id="{26DD7879-C7DE-A290-423A-3D94FFD09053}"/>
              </a:ext>
            </a:extLst>
          </p:cNvPr>
          <p:cNvSpPr>
            <a:spLocks noGrp="1"/>
          </p:cNvSpPr>
          <p:nvPr>
            <p:ph type="sldNum" sz="quarter" idx="12"/>
          </p:nvPr>
        </p:nvSpPr>
        <p:spPr/>
        <p:txBody>
          <a:bodyPr/>
          <a:lstStyle>
            <a:lvl1pPr>
              <a:defRPr/>
            </a:lvl1pPr>
          </a:lstStyle>
          <a:p>
            <a:fld id="{1BCE2F7B-4C21-BB41-A3B3-0077971D6808}" type="slidenum">
              <a:rPr lang="es-ES" altLang="es-ES"/>
              <a:pPr/>
              <a:t>‹Nº›</a:t>
            </a:fld>
            <a:endParaRPr lang="es-ES" altLang="es-ES"/>
          </a:p>
        </p:txBody>
      </p:sp>
    </p:spTree>
    <p:extLst>
      <p:ext uri="{BB962C8B-B14F-4D97-AF65-F5344CB8AC3E}">
        <p14:creationId xmlns:p14="http://schemas.microsoft.com/office/powerpoint/2010/main" val="4049539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3">
            <a:extLst>
              <a:ext uri="{FF2B5EF4-FFF2-40B4-BE49-F238E27FC236}">
                <a16:creationId xmlns:a16="http://schemas.microsoft.com/office/drawing/2014/main" id="{7D8E35A3-5C17-A628-FFC9-D50B02E51AC7}"/>
              </a:ext>
            </a:extLst>
          </p:cNvPr>
          <p:cNvSpPr>
            <a:spLocks noGrp="1"/>
          </p:cNvSpPr>
          <p:nvPr>
            <p:ph type="dt" sz="half" idx="10"/>
          </p:nvPr>
        </p:nvSpPr>
        <p:spPr/>
        <p:txBody>
          <a:bodyPr/>
          <a:lstStyle>
            <a:lvl1pPr>
              <a:defRPr/>
            </a:lvl1pPr>
          </a:lstStyle>
          <a:p>
            <a:pPr>
              <a:defRPr/>
            </a:pPr>
            <a:fld id="{3DC0ECFE-3859-C548-A055-A946661A11B7}" type="datetimeFigureOut">
              <a:rPr lang="es-ES"/>
              <a:pPr>
                <a:defRPr/>
              </a:pPr>
              <a:t>24/1/25</a:t>
            </a:fld>
            <a:endParaRPr lang="es-ES"/>
          </a:p>
        </p:txBody>
      </p:sp>
      <p:sp>
        <p:nvSpPr>
          <p:cNvPr id="6" name="Footer Placeholder 4">
            <a:extLst>
              <a:ext uri="{FF2B5EF4-FFF2-40B4-BE49-F238E27FC236}">
                <a16:creationId xmlns:a16="http://schemas.microsoft.com/office/drawing/2014/main" id="{9B4BC95C-EA36-A732-AACD-3E1C733C314C}"/>
              </a:ext>
            </a:extLst>
          </p:cNvPr>
          <p:cNvSpPr>
            <a:spLocks noGrp="1"/>
          </p:cNvSpPr>
          <p:nvPr>
            <p:ph type="ftr" sz="quarter" idx="11"/>
          </p:nvPr>
        </p:nvSpPr>
        <p:spPr/>
        <p:txBody>
          <a:bodyPr/>
          <a:lstStyle>
            <a:lvl1pPr>
              <a:defRPr/>
            </a:lvl1pPr>
          </a:lstStyle>
          <a:p>
            <a:pPr>
              <a:defRPr/>
            </a:pPr>
            <a:endParaRPr lang="es-ES"/>
          </a:p>
        </p:txBody>
      </p:sp>
      <p:sp>
        <p:nvSpPr>
          <p:cNvPr id="7" name="Slide Number Placeholder 5">
            <a:extLst>
              <a:ext uri="{FF2B5EF4-FFF2-40B4-BE49-F238E27FC236}">
                <a16:creationId xmlns:a16="http://schemas.microsoft.com/office/drawing/2014/main" id="{58CB06D8-B3B5-602F-948F-13AA4D329DD2}"/>
              </a:ext>
            </a:extLst>
          </p:cNvPr>
          <p:cNvSpPr>
            <a:spLocks noGrp="1"/>
          </p:cNvSpPr>
          <p:nvPr>
            <p:ph type="sldNum" sz="quarter" idx="12"/>
          </p:nvPr>
        </p:nvSpPr>
        <p:spPr/>
        <p:txBody>
          <a:bodyPr/>
          <a:lstStyle>
            <a:lvl1pPr>
              <a:defRPr/>
            </a:lvl1pPr>
          </a:lstStyle>
          <a:p>
            <a:fld id="{B56313F2-F8D8-DC41-9714-2F1E47010A41}" type="slidenum">
              <a:rPr lang="es-ES" altLang="es-ES"/>
              <a:pPr/>
              <a:t>‹Nº›</a:t>
            </a:fld>
            <a:endParaRPr lang="es-ES" altLang="es-ES"/>
          </a:p>
        </p:txBody>
      </p:sp>
    </p:spTree>
    <p:extLst>
      <p:ext uri="{BB962C8B-B14F-4D97-AF65-F5344CB8AC3E}">
        <p14:creationId xmlns:p14="http://schemas.microsoft.com/office/powerpoint/2010/main" val="1856117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3">
            <a:extLst>
              <a:ext uri="{FF2B5EF4-FFF2-40B4-BE49-F238E27FC236}">
                <a16:creationId xmlns:a16="http://schemas.microsoft.com/office/drawing/2014/main" id="{4BE7F4C8-0255-2305-FD74-303DEBCE556E}"/>
              </a:ext>
            </a:extLst>
          </p:cNvPr>
          <p:cNvSpPr>
            <a:spLocks noGrp="1"/>
          </p:cNvSpPr>
          <p:nvPr>
            <p:ph type="dt" sz="half" idx="10"/>
          </p:nvPr>
        </p:nvSpPr>
        <p:spPr/>
        <p:txBody>
          <a:bodyPr/>
          <a:lstStyle>
            <a:lvl1pPr>
              <a:defRPr/>
            </a:lvl1pPr>
          </a:lstStyle>
          <a:p>
            <a:pPr>
              <a:defRPr/>
            </a:pPr>
            <a:fld id="{209BBA25-A0DB-EC4C-A857-97AAD94D1C70}" type="datetimeFigureOut">
              <a:rPr lang="es-ES"/>
              <a:pPr>
                <a:defRPr/>
              </a:pPr>
              <a:t>24/1/25</a:t>
            </a:fld>
            <a:endParaRPr lang="es-ES"/>
          </a:p>
        </p:txBody>
      </p:sp>
      <p:sp>
        <p:nvSpPr>
          <p:cNvPr id="7" name="Footer Placeholder 4">
            <a:extLst>
              <a:ext uri="{FF2B5EF4-FFF2-40B4-BE49-F238E27FC236}">
                <a16:creationId xmlns:a16="http://schemas.microsoft.com/office/drawing/2014/main" id="{EDA6F1E1-1DAE-204C-C041-F20292BF3594}"/>
              </a:ext>
            </a:extLst>
          </p:cNvPr>
          <p:cNvSpPr>
            <a:spLocks noGrp="1"/>
          </p:cNvSpPr>
          <p:nvPr>
            <p:ph type="ftr" sz="quarter" idx="11"/>
          </p:nvPr>
        </p:nvSpPr>
        <p:spPr/>
        <p:txBody>
          <a:bodyPr/>
          <a:lstStyle>
            <a:lvl1pPr>
              <a:defRPr/>
            </a:lvl1pPr>
          </a:lstStyle>
          <a:p>
            <a:pPr>
              <a:defRPr/>
            </a:pPr>
            <a:endParaRPr lang="es-ES"/>
          </a:p>
        </p:txBody>
      </p:sp>
      <p:sp>
        <p:nvSpPr>
          <p:cNvPr id="8" name="Slide Number Placeholder 5">
            <a:extLst>
              <a:ext uri="{FF2B5EF4-FFF2-40B4-BE49-F238E27FC236}">
                <a16:creationId xmlns:a16="http://schemas.microsoft.com/office/drawing/2014/main" id="{32E9F676-129E-5876-CA0B-9B3277FCA28B}"/>
              </a:ext>
            </a:extLst>
          </p:cNvPr>
          <p:cNvSpPr>
            <a:spLocks noGrp="1"/>
          </p:cNvSpPr>
          <p:nvPr>
            <p:ph type="sldNum" sz="quarter" idx="12"/>
          </p:nvPr>
        </p:nvSpPr>
        <p:spPr/>
        <p:txBody>
          <a:bodyPr/>
          <a:lstStyle>
            <a:lvl1pPr>
              <a:defRPr/>
            </a:lvl1pPr>
          </a:lstStyle>
          <a:p>
            <a:fld id="{EC3FCB0A-CEE2-9C4A-892D-B2672C4F84DC}" type="slidenum">
              <a:rPr lang="es-ES" altLang="es-ES"/>
              <a:pPr/>
              <a:t>‹Nº›</a:t>
            </a:fld>
            <a:endParaRPr lang="es-ES" altLang="es-ES"/>
          </a:p>
        </p:txBody>
      </p:sp>
    </p:spTree>
    <p:extLst>
      <p:ext uri="{BB962C8B-B14F-4D97-AF65-F5344CB8AC3E}">
        <p14:creationId xmlns:p14="http://schemas.microsoft.com/office/powerpoint/2010/main" val="1234762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3">
            <a:extLst>
              <a:ext uri="{FF2B5EF4-FFF2-40B4-BE49-F238E27FC236}">
                <a16:creationId xmlns:a16="http://schemas.microsoft.com/office/drawing/2014/main" id="{CD82DBFA-B095-AD3A-167F-DFE5C10D3B02}"/>
              </a:ext>
            </a:extLst>
          </p:cNvPr>
          <p:cNvSpPr>
            <a:spLocks noGrp="1"/>
          </p:cNvSpPr>
          <p:nvPr>
            <p:ph type="dt" sz="half" idx="10"/>
          </p:nvPr>
        </p:nvSpPr>
        <p:spPr/>
        <p:txBody>
          <a:bodyPr/>
          <a:lstStyle>
            <a:lvl1pPr>
              <a:defRPr/>
            </a:lvl1pPr>
          </a:lstStyle>
          <a:p>
            <a:pPr>
              <a:defRPr/>
            </a:pPr>
            <a:fld id="{BF6C5EF1-5857-5E49-AE4D-C8ACD2851CE5}" type="datetimeFigureOut">
              <a:rPr lang="es-ES"/>
              <a:pPr>
                <a:defRPr/>
              </a:pPr>
              <a:t>24/1/25</a:t>
            </a:fld>
            <a:endParaRPr lang="es-ES"/>
          </a:p>
        </p:txBody>
      </p:sp>
      <p:sp>
        <p:nvSpPr>
          <p:cNvPr id="3" name="Footer Placeholder 4">
            <a:extLst>
              <a:ext uri="{FF2B5EF4-FFF2-40B4-BE49-F238E27FC236}">
                <a16:creationId xmlns:a16="http://schemas.microsoft.com/office/drawing/2014/main" id="{967DEFE7-6174-2E07-21A5-18606BA3226A}"/>
              </a:ext>
            </a:extLst>
          </p:cNvPr>
          <p:cNvSpPr>
            <a:spLocks noGrp="1"/>
          </p:cNvSpPr>
          <p:nvPr>
            <p:ph type="ftr" sz="quarter" idx="11"/>
          </p:nvPr>
        </p:nvSpPr>
        <p:spPr/>
        <p:txBody>
          <a:bodyPr/>
          <a:lstStyle>
            <a:lvl1pPr>
              <a:defRPr/>
            </a:lvl1pPr>
          </a:lstStyle>
          <a:p>
            <a:pPr>
              <a:defRPr/>
            </a:pPr>
            <a:endParaRPr lang="es-ES"/>
          </a:p>
        </p:txBody>
      </p:sp>
      <p:sp>
        <p:nvSpPr>
          <p:cNvPr id="4" name="Slide Number Placeholder 5">
            <a:extLst>
              <a:ext uri="{FF2B5EF4-FFF2-40B4-BE49-F238E27FC236}">
                <a16:creationId xmlns:a16="http://schemas.microsoft.com/office/drawing/2014/main" id="{66C70B91-2EE5-6E4B-73AD-2AD09227B4AA}"/>
              </a:ext>
            </a:extLst>
          </p:cNvPr>
          <p:cNvSpPr>
            <a:spLocks noGrp="1"/>
          </p:cNvSpPr>
          <p:nvPr>
            <p:ph type="sldNum" sz="quarter" idx="12"/>
          </p:nvPr>
        </p:nvSpPr>
        <p:spPr/>
        <p:txBody>
          <a:bodyPr/>
          <a:lstStyle>
            <a:lvl1pPr>
              <a:defRPr/>
            </a:lvl1pPr>
          </a:lstStyle>
          <a:p>
            <a:fld id="{CD32F704-B358-A34D-953D-64ABBF270F4A}" type="slidenum">
              <a:rPr lang="es-ES" altLang="es-ES"/>
              <a:pPr/>
              <a:t>‹Nº›</a:t>
            </a:fld>
            <a:endParaRPr lang="es-ES" altLang="es-ES"/>
          </a:p>
        </p:txBody>
      </p:sp>
    </p:spTree>
    <p:extLst>
      <p:ext uri="{BB962C8B-B14F-4D97-AF65-F5344CB8AC3E}">
        <p14:creationId xmlns:p14="http://schemas.microsoft.com/office/powerpoint/2010/main" val="3908322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4">
            <a:extLst>
              <a:ext uri="{FF2B5EF4-FFF2-40B4-BE49-F238E27FC236}">
                <a16:creationId xmlns:a16="http://schemas.microsoft.com/office/drawing/2014/main" id="{98285DB2-3540-B367-E31A-244927EA519B}"/>
              </a:ext>
            </a:extLst>
          </p:cNvPr>
          <p:cNvSpPr>
            <a:spLocks noGrp="1"/>
          </p:cNvSpPr>
          <p:nvPr>
            <p:ph type="dt" sz="half" idx="10"/>
          </p:nvPr>
        </p:nvSpPr>
        <p:spPr/>
        <p:txBody>
          <a:bodyPr/>
          <a:lstStyle>
            <a:lvl1pPr>
              <a:defRPr/>
            </a:lvl1pPr>
          </a:lstStyle>
          <a:p>
            <a:pPr>
              <a:defRPr/>
            </a:pPr>
            <a:fld id="{A831EABA-70EB-D344-95BF-89317D534B57}" type="datetimeFigureOut">
              <a:rPr lang="es-ES"/>
              <a:pPr>
                <a:defRPr/>
              </a:pPr>
              <a:t>24/1/25</a:t>
            </a:fld>
            <a:endParaRPr lang="es-ES"/>
          </a:p>
        </p:txBody>
      </p:sp>
      <p:sp>
        <p:nvSpPr>
          <p:cNvPr id="3" name="Footer Placeholder 5">
            <a:extLst>
              <a:ext uri="{FF2B5EF4-FFF2-40B4-BE49-F238E27FC236}">
                <a16:creationId xmlns:a16="http://schemas.microsoft.com/office/drawing/2014/main" id="{0410A725-D6F0-C60B-8E22-8018D4F19EB7}"/>
              </a:ext>
            </a:extLst>
          </p:cNvPr>
          <p:cNvSpPr>
            <a:spLocks noGrp="1"/>
          </p:cNvSpPr>
          <p:nvPr>
            <p:ph type="ftr" sz="quarter" idx="11"/>
          </p:nvPr>
        </p:nvSpPr>
        <p:spPr/>
        <p:txBody>
          <a:bodyPr/>
          <a:lstStyle>
            <a:lvl1pPr>
              <a:defRPr/>
            </a:lvl1pPr>
          </a:lstStyle>
          <a:p>
            <a:pPr>
              <a:defRPr/>
            </a:pPr>
            <a:endParaRPr lang="es-ES"/>
          </a:p>
        </p:txBody>
      </p:sp>
      <p:sp>
        <p:nvSpPr>
          <p:cNvPr id="4" name="Slide Number Placeholder 6">
            <a:extLst>
              <a:ext uri="{FF2B5EF4-FFF2-40B4-BE49-F238E27FC236}">
                <a16:creationId xmlns:a16="http://schemas.microsoft.com/office/drawing/2014/main" id="{361B5F09-7389-8A77-3CB8-0EA9976F0081}"/>
              </a:ext>
            </a:extLst>
          </p:cNvPr>
          <p:cNvSpPr>
            <a:spLocks noGrp="1"/>
          </p:cNvSpPr>
          <p:nvPr>
            <p:ph type="sldNum" sz="quarter" idx="12"/>
          </p:nvPr>
        </p:nvSpPr>
        <p:spPr/>
        <p:txBody>
          <a:bodyPr/>
          <a:lstStyle>
            <a:lvl1pPr>
              <a:defRPr/>
            </a:lvl1pPr>
          </a:lstStyle>
          <a:p>
            <a:fld id="{06DCC5EF-A1EA-1945-A081-EEFB8F190B58}" type="slidenum">
              <a:rPr lang="es-ES" altLang="es-ES"/>
              <a:pPr/>
              <a:t>‹Nº›</a:t>
            </a:fld>
            <a:endParaRPr lang="es-ES" altLang="es-ES"/>
          </a:p>
        </p:txBody>
      </p:sp>
    </p:spTree>
    <p:extLst>
      <p:ext uri="{BB962C8B-B14F-4D97-AF65-F5344CB8AC3E}">
        <p14:creationId xmlns:p14="http://schemas.microsoft.com/office/powerpoint/2010/main" val="3472577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3">
            <a:extLst>
              <a:ext uri="{FF2B5EF4-FFF2-40B4-BE49-F238E27FC236}">
                <a16:creationId xmlns:a16="http://schemas.microsoft.com/office/drawing/2014/main" id="{FD017F15-D946-75C2-3EFB-9B6DAFA017D8}"/>
              </a:ext>
            </a:extLst>
          </p:cNvPr>
          <p:cNvSpPr>
            <a:spLocks noGrp="1"/>
          </p:cNvSpPr>
          <p:nvPr>
            <p:ph type="dt" sz="half" idx="10"/>
          </p:nvPr>
        </p:nvSpPr>
        <p:spPr/>
        <p:txBody>
          <a:bodyPr/>
          <a:lstStyle>
            <a:lvl1pPr>
              <a:defRPr/>
            </a:lvl1pPr>
          </a:lstStyle>
          <a:p>
            <a:pPr>
              <a:defRPr/>
            </a:pPr>
            <a:fld id="{8B5AFE94-BFD4-924E-BDD6-49EB7DD27495}" type="datetimeFigureOut">
              <a:rPr lang="es-ES"/>
              <a:pPr>
                <a:defRPr/>
              </a:pPr>
              <a:t>24/1/25</a:t>
            </a:fld>
            <a:endParaRPr lang="es-ES"/>
          </a:p>
        </p:txBody>
      </p:sp>
      <p:sp>
        <p:nvSpPr>
          <p:cNvPr id="6" name="Footer Placeholder 4">
            <a:extLst>
              <a:ext uri="{FF2B5EF4-FFF2-40B4-BE49-F238E27FC236}">
                <a16:creationId xmlns:a16="http://schemas.microsoft.com/office/drawing/2014/main" id="{F2212C2B-4772-BFC5-0159-35A20F387B04}"/>
              </a:ext>
            </a:extLst>
          </p:cNvPr>
          <p:cNvSpPr>
            <a:spLocks noGrp="1"/>
          </p:cNvSpPr>
          <p:nvPr>
            <p:ph type="ftr" sz="quarter" idx="11"/>
          </p:nvPr>
        </p:nvSpPr>
        <p:spPr/>
        <p:txBody>
          <a:bodyPr/>
          <a:lstStyle>
            <a:lvl1pPr>
              <a:defRPr/>
            </a:lvl1pPr>
          </a:lstStyle>
          <a:p>
            <a:pPr>
              <a:defRPr/>
            </a:pPr>
            <a:endParaRPr lang="es-ES"/>
          </a:p>
        </p:txBody>
      </p:sp>
      <p:sp>
        <p:nvSpPr>
          <p:cNvPr id="7" name="Slide Number Placeholder 5">
            <a:extLst>
              <a:ext uri="{FF2B5EF4-FFF2-40B4-BE49-F238E27FC236}">
                <a16:creationId xmlns:a16="http://schemas.microsoft.com/office/drawing/2014/main" id="{C1BDB22C-9863-0173-817F-88B79705E8B1}"/>
              </a:ext>
            </a:extLst>
          </p:cNvPr>
          <p:cNvSpPr>
            <a:spLocks noGrp="1"/>
          </p:cNvSpPr>
          <p:nvPr>
            <p:ph type="sldNum" sz="quarter" idx="12"/>
          </p:nvPr>
        </p:nvSpPr>
        <p:spPr/>
        <p:txBody>
          <a:bodyPr/>
          <a:lstStyle>
            <a:lvl1pPr>
              <a:defRPr/>
            </a:lvl1pPr>
          </a:lstStyle>
          <a:p>
            <a:fld id="{1BB02979-CD20-2545-A65B-108F8B2E35F3}" type="slidenum">
              <a:rPr lang="es-ES" altLang="es-ES"/>
              <a:pPr/>
              <a:t>‹Nº›</a:t>
            </a:fld>
            <a:endParaRPr lang="es-ES" altLang="es-ES"/>
          </a:p>
        </p:txBody>
      </p:sp>
    </p:spTree>
    <p:extLst>
      <p:ext uri="{BB962C8B-B14F-4D97-AF65-F5344CB8AC3E}">
        <p14:creationId xmlns:p14="http://schemas.microsoft.com/office/powerpoint/2010/main" val="3219115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rtlCol="0" anchor="t">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a:t>Haga clic en el icono para agregar una imagen</a:t>
            </a:r>
            <a:endParaRPr lang="en-US" noProof="0"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7">
            <a:extLst>
              <a:ext uri="{FF2B5EF4-FFF2-40B4-BE49-F238E27FC236}">
                <a16:creationId xmlns:a16="http://schemas.microsoft.com/office/drawing/2014/main" id="{4AEE375D-FF63-F4E2-3067-A58D6732F244}"/>
              </a:ext>
            </a:extLst>
          </p:cNvPr>
          <p:cNvSpPr>
            <a:spLocks noGrp="1"/>
          </p:cNvSpPr>
          <p:nvPr>
            <p:ph type="dt" sz="half" idx="10"/>
          </p:nvPr>
        </p:nvSpPr>
        <p:spPr/>
        <p:txBody>
          <a:bodyPr/>
          <a:lstStyle>
            <a:lvl1pPr>
              <a:defRPr/>
            </a:lvl1pPr>
          </a:lstStyle>
          <a:p>
            <a:pPr>
              <a:defRPr/>
            </a:pPr>
            <a:fld id="{3DB2C7C5-02B7-3C4B-B4D4-52C9C085A6CB}" type="datetimeFigureOut">
              <a:rPr lang="es-ES"/>
              <a:pPr>
                <a:defRPr/>
              </a:pPr>
              <a:t>24/1/25</a:t>
            </a:fld>
            <a:endParaRPr lang="es-ES"/>
          </a:p>
        </p:txBody>
      </p:sp>
      <p:sp>
        <p:nvSpPr>
          <p:cNvPr id="6" name="Footer Placeholder 8">
            <a:extLst>
              <a:ext uri="{FF2B5EF4-FFF2-40B4-BE49-F238E27FC236}">
                <a16:creationId xmlns:a16="http://schemas.microsoft.com/office/drawing/2014/main" id="{C0893654-CF72-4FD3-1622-9ADF43951CFA}"/>
              </a:ext>
            </a:extLst>
          </p:cNvPr>
          <p:cNvSpPr>
            <a:spLocks noGrp="1"/>
          </p:cNvSpPr>
          <p:nvPr>
            <p:ph type="ftr" sz="quarter" idx="11"/>
          </p:nvPr>
        </p:nvSpPr>
        <p:spPr>
          <a:xfrm>
            <a:off x="3498850" y="6356350"/>
            <a:ext cx="5911850" cy="365125"/>
          </a:xfrm>
        </p:spPr>
        <p:txBody>
          <a:bodyPr/>
          <a:lstStyle>
            <a:lvl1pPr>
              <a:defRPr/>
            </a:lvl1pPr>
          </a:lstStyle>
          <a:p>
            <a:pPr>
              <a:defRPr/>
            </a:pPr>
            <a:endParaRPr lang="es-ES"/>
          </a:p>
        </p:txBody>
      </p:sp>
      <p:sp>
        <p:nvSpPr>
          <p:cNvPr id="7" name="Slide Number Placeholder 9">
            <a:extLst>
              <a:ext uri="{FF2B5EF4-FFF2-40B4-BE49-F238E27FC236}">
                <a16:creationId xmlns:a16="http://schemas.microsoft.com/office/drawing/2014/main" id="{A1F1FC27-A62F-0ECA-C8B5-351272031120}"/>
              </a:ext>
            </a:extLst>
          </p:cNvPr>
          <p:cNvSpPr>
            <a:spLocks noGrp="1"/>
          </p:cNvSpPr>
          <p:nvPr>
            <p:ph type="sldNum" sz="quarter" idx="12"/>
          </p:nvPr>
        </p:nvSpPr>
        <p:spPr/>
        <p:txBody>
          <a:bodyPr/>
          <a:lstStyle>
            <a:lvl1pPr>
              <a:defRPr/>
            </a:lvl1pPr>
          </a:lstStyle>
          <a:p>
            <a:fld id="{0786203F-1F00-3846-88F0-8EE6C7D0BF41}" type="slidenum">
              <a:rPr lang="es-ES" altLang="es-ES"/>
              <a:pPr/>
              <a:t>‹Nº›</a:t>
            </a:fld>
            <a:endParaRPr lang="es-ES" altLang="es-ES"/>
          </a:p>
        </p:txBody>
      </p:sp>
    </p:spTree>
    <p:extLst>
      <p:ext uri="{BB962C8B-B14F-4D97-AF65-F5344CB8AC3E}">
        <p14:creationId xmlns:p14="http://schemas.microsoft.com/office/powerpoint/2010/main" val="4076487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0E25B4E-6BBD-AE3A-AD06-92B5D5B94B93}"/>
              </a:ext>
            </a:extLst>
          </p:cNvPr>
          <p:cNvSpPr/>
          <p:nvPr/>
        </p:nvSpPr>
        <p:spPr>
          <a:xfrm>
            <a:off x="0" y="758825"/>
            <a:ext cx="3443288" cy="53308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a:extLst>
              <a:ext uri="{FF2B5EF4-FFF2-40B4-BE49-F238E27FC236}">
                <a16:creationId xmlns:a16="http://schemas.microsoft.com/office/drawing/2014/main" id="{EAA429FA-A73D-1AE5-8D23-8579B530F78E}"/>
              </a:ext>
            </a:extLst>
          </p:cNvPr>
          <p:cNvSpPr>
            <a:spLocks noGrp="1"/>
          </p:cNvSpPr>
          <p:nvPr>
            <p:ph type="title"/>
          </p:nvPr>
        </p:nvSpPr>
        <p:spPr>
          <a:xfrm>
            <a:off x="252413" y="1123950"/>
            <a:ext cx="2947987" cy="4600575"/>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a:extLst>
              <a:ext uri="{FF2B5EF4-FFF2-40B4-BE49-F238E27FC236}">
                <a16:creationId xmlns:a16="http://schemas.microsoft.com/office/drawing/2014/main" id="{55B64586-7E1E-2EE4-02F5-D80F384337ED}"/>
              </a:ext>
            </a:extLst>
          </p:cNvPr>
          <p:cNvSpPr/>
          <p:nvPr/>
        </p:nvSpPr>
        <p:spPr>
          <a:xfrm>
            <a:off x="11815763" y="758825"/>
            <a:ext cx="384175" cy="5330825"/>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29" name="Text Placeholder 2">
            <a:extLst>
              <a:ext uri="{FF2B5EF4-FFF2-40B4-BE49-F238E27FC236}">
                <a16:creationId xmlns:a16="http://schemas.microsoft.com/office/drawing/2014/main" id="{7C9A6D0C-C919-DF7A-734F-8B3ED05E6C3F}"/>
              </a:ext>
            </a:extLst>
          </p:cNvPr>
          <p:cNvSpPr>
            <a:spLocks noGrp="1" noChangeArrowheads="1"/>
          </p:cNvSpPr>
          <p:nvPr>
            <p:ph type="body" idx="1"/>
          </p:nvPr>
        </p:nvSpPr>
        <p:spPr bwMode="auto">
          <a:xfrm>
            <a:off x="3868738" y="863600"/>
            <a:ext cx="7315200" cy="512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a:t>Haga clic para modificar los estilos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endParaRPr lang="en-US" altLang="es-ES"/>
          </a:p>
        </p:txBody>
      </p:sp>
      <p:sp>
        <p:nvSpPr>
          <p:cNvPr id="4" name="Date Placeholder 3">
            <a:extLst>
              <a:ext uri="{FF2B5EF4-FFF2-40B4-BE49-F238E27FC236}">
                <a16:creationId xmlns:a16="http://schemas.microsoft.com/office/drawing/2014/main" id="{46C88AAE-9490-0A90-B069-FE4DB4BA5844}"/>
              </a:ext>
            </a:extLst>
          </p:cNvPr>
          <p:cNvSpPr>
            <a:spLocks noGrp="1"/>
          </p:cNvSpPr>
          <p:nvPr>
            <p:ph type="dt" sz="half" idx="2"/>
          </p:nvPr>
        </p:nvSpPr>
        <p:spPr>
          <a:xfrm>
            <a:off x="261938"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100">
                <a:solidFill>
                  <a:schemeClr val="tx1">
                    <a:lumMod val="50000"/>
                    <a:lumOff val="50000"/>
                  </a:schemeClr>
                </a:solidFill>
                <a:latin typeface="+mn-lt"/>
              </a:defRPr>
            </a:lvl1pPr>
          </a:lstStyle>
          <a:p>
            <a:pPr>
              <a:defRPr/>
            </a:pPr>
            <a:fld id="{AD7A5704-749D-F948-A7AB-2333084827E1}" type="datetimeFigureOut">
              <a:rPr lang="es-ES"/>
              <a:pPr>
                <a:defRPr/>
              </a:pPr>
              <a:t>24/1/25</a:t>
            </a:fld>
            <a:endParaRPr lang="es-ES"/>
          </a:p>
        </p:txBody>
      </p:sp>
      <p:sp>
        <p:nvSpPr>
          <p:cNvPr id="5" name="Footer Placeholder 4">
            <a:extLst>
              <a:ext uri="{FF2B5EF4-FFF2-40B4-BE49-F238E27FC236}">
                <a16:creationId xmlns:a16="http://schemas.microsoft.com/office/drawing/2014/main" id="{98CC569F-9BA0-ABAA-83B1-350E2869245C}"/>
              </a:ext>
            </a:extLst>
          </p:cNvPr>
          <p:cNvSpPr>
            <a:spLocks noGrp="1"/>
          </p:cNvSpPr>
          <p:nvPr>
            <p:ph type="ftr" sz="quarter" idx="3"/>
          </p:nvPr>
        </p:nvSpPr>
        <p:spPr>
          <a:xfrm>
            <a:off x="3868738" y="6356350"/>
            <a:ext cx="5911850" cy="365125"/>
          </a:xfrm>
          <a:prstGeom prst="rect">
            <a:avLst/>
          </a:prstGeom>
        </p:spPr>
        <p:txBody>
          <a:bodyPr vert="horz" lIns="91440" tIns="45720" rIns="91440" bIns="45720" rtlCol="0" anchor="ctr"/>
          <a:lstStyle>
            <a:lvl1pPr algn="l" eaLnBrk="1" fontAlgn="auto" hangingPunct="1">
              <a:spcBef>
                <a:spcPts val="0"/>
              </a:spcBef>
              <a:spcAft>
                <a:spcPts val="0"/>
              </a:spcAft>
              <a:defRPr sz="1100">
                <a:solidFill>
                  <a:schemeClr val="tx1">
                    <a:lumMod val="50000"/>
                    <a:lumOff val="50000"/>
                  </a:schemeClr>
                </a:solidFill>
                <a:latin typeface="+mn-lt"/>
              </a:defRPr>
            </a:lvl1pPr>
          </a:lstStyle>
          <a:p>
            <a:pPr>
              <a:defRPr/>
            </a:pPr>
            <a:endParaRPr lang="es-ES"/>
          </a:p>
        </p:txBody>
      </p:sp>
      <p:sp>
        <p:nvSpPr>
          <p:cNvPr id="6" name="Slide Number Placeholder 5">
            <a:extLst>
              <a:ext uri="{FF2B5EF4-FFF2-40B4-BE49-F238E27FC236}">
                <a16:creationId xmlns:a16="http://schemas.microsoft.com/office/drawing/2014/main" id="{08BFC7B9-7CD4-142B-9EC0-D953ECD0D1B8}"/>
              </a:ext>
            </a:extLst>
          </p:cNvPr>
          <p:cNvSpPr>
            <a:spLocks noGrp="1"/>
          </p:cNvSpPr>
          <p:nvPr>
            <p:ph type="sldNum" sz="quarter" idx="4"/>
          </p:nvPr>
        </p:nvSpPr>
        <p:spPr>
          <a:xfrm>
            <a:off x="10634663" y="6356350"/>
            <a:ext cx="153035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b="1">
                <a:solidFill>
                  <a:schemeClr val="accent1"/>
                </a:solidFill>
              </a:defRPr>
            </a:lvl1pPr>
          </a:lstStyle>
          <a:p>
            <a:fld id="{6B1139EC-1D13-E645-8520-7E0D371ED06F}" type="slidenum">
              <a:rPr lang="es-ES" altLang="es-ES"/>
              <a:pPr/>
              <a:t>‹Nº›</a:t>
            </a:fld>
            <a:endParaRPr lang="es-ES" altLang="es-ES"/>
          </a:p>
        </p:txBody>
      </p:sp>
    </p:spTree>
  </p:cSld>
  <p:clrMap bg1="lt1" tx1="dk1" bg2="lt2" tx2="dk2" accent1="accent1" accent2="accent2" accent3="accent3" accent4="accent4" accent5="accent5" accent6="accent6" hlink="hlink" folHlink="folHlink"/>
  <p:sldLayoutIdLst>
    <p:sldLayoutId id="2147483769" r:id="rId1"/>
    <p:sldLayoutId id="2147483761" r:id="rId2"/>
    <p:sldLayoutId id="2147483762" r:id="rId3"/>
    <p:sldLayoutId id="2147483763" r:id="rId4"/>
    <p:sldLayoutId id="2147483764" r:id="rId5"/>
    <p:sldLayoutId id="2147483765" r:id="rId6"/>
    <p:sldLayoutId id="2147483770" r:id="rId7"/>
    <p:sldLayoutId id="2147483766" r:id="rId8"/>
    <p:sldLayoutId id="2147483771" r:id="rId9"/>
    <p:sldLayoutId id="2147483767" r:id="rId10"/>
    <p:sldLayoutId id="2147483768" r:id="rId11"/>
  </p:sldLayoutIdLst>
  <p:txStyles>
    <p:titleStyle>
      <a:lvl1pPr algn="l" rtl="0" eaLnBrk="0" fontAlgn="base" hangingPunct="0">
        <a:lnSpc>
          <a:spcPct val="90000"/>
        </a:lnSpc>
        <a:spcBef>
          <a:spcPct val="0"/>
        </a:spcBef>
        <a:spcAft>
          <a:spcPct val="0"/>
        </a:spcAft>
        <a:defRPr sz="3600" kern="1200" spc="-60">
          <a:solidFill>
            <a:srgbClr val="FFFFFF"/>
          </a:solidFill>
          <a:latin typeface="+mj-lt"/>
          <a:ea typeface="+mj-ea"/>
          <a:cs typeface="+mj-cs"/>
        </a:defRPr>
      </a:lvl1pPr>
      <a:lvl2pPr algn="l" rtl="0" eaLnBrk="0" fontAlgn="base" hangingPunct="0">
        <a:lnSpc>
          <a:spcPct val="90000"/>
        </a:lnSpc>
        <a:spcBef>
          <a:spcPct val="0"/>
        </a:spcBef>
        <a:spcAft>
          <a:spcPct val="0"/>
        </a:spcAft>
        <a:defRPr sz="3600">
          <a:solidFill>
            <a:srgbClr val="FFFFFF"/>
          </a:solidFill>
          <a:latin typeface="Corbel" panose="020B0503020204020204" pitchFamily="34" charset="0"/>
        </a:defRPr>
      </a:lvl2pPr>
      <a:lvl3pPr algn="l" rtl="0" eaLnBrk="0" fontAlgn="base" hangingPunct="0">
        <a:lnSpc>
          <a:spcPct val="90000"/>
        </a:lnSpc>
        <a:spcBef>
          <a:spcPct val="0"/>
        </a:spcBef>
        <a:spcAft>
          <a:spcPct val="0"/>
        </a:spcAft>
        <a:defRPr sz="3600">
          <a:solidFill>
            <a:srgbClr val="FFFFFF"/>
          </a:solidFill>
          <a:latin typeface="Corbel" panose="020B0503020204020204" pitchFamily="34" charset="0"/>
        </a:defRPr>
      </a:lvl3pPr>
      <a:lvl4pPr algn="l" rtl="0" eaLnBrk="0" fontAlgn="base" hangingPunct="0">
        <a:lnSpc>
          <a:spcPct val="90000"/>
        </a:lnSpc>
        <a:spcBef>
          <a:spcPct val="0"/>
        </a:spcBef>
        <a:spcAft>
          <a:spcPct val="0"/>
        </a:spcAft>
        <a:defRPr sz="3600">
          <a:solidFill>
            <a:srgbClr val="FFFFFF"/>
          </a:solidFill>
          <a:latin typeface="Corbel" panose="020B0503020204020204" pitchFamily="34" charset="0"/>
        </a:defRPr>
      </a:lvl4pPr>
      <a:lvl5pPr algn="l" rtl="0" eaLnBrk="0" fontAlgn="base" hangingPunct="0">
        <a:lnSpc>
          <a:spcPct val="90000"/>
        </a:lnSpc>
        <a:spcBef>
          <a:spcPct val="0"/>
        </a:spcBef>
        <a:spcAft>
          <a:spcPct val="0"/>
        </a:spcAft>
        <a:defRPr sz="3600">
          <a:solidFill>
            <a:srgbClr val="FFFFFF"/>
          </a:solidFill>
          <a:latin typeface="Corbel" panose="020B0503020204020204" pitchFamily="34" charset="0"/>
        </a:defRPr>
      </a:lvl5pPr>
      <a:lvl6pPr marL="457200" algn="l" rtl="0" fontAlgn="base">
        <a:lnSpc>
          <a:spcPct val="90000"/>
        </a:lnSpc>
        <a:spcBef>
          <a:spcPct val="0"/>
        </a:spcBef>
        <a:spcAft>
          <a:spcPct val="0"/>
        </a:spcAft>
        <a:defRPr sz="3600">
          <a:solidFill>
            <a:srgbClr val="FFFFFF"/>
          </a:solidFill>
          <a:latin typeface="Corbel" panose="020B0503020204020204" pitchFamily="34" charset="0"/>
        </a:defRPr>
      </a:lvl6pPr>
      <a:lvl7pPr marL="914400" algn="l" rtl="0" fontAlgn="base">
        <a:lnSpc>
          <a:spcPct val="90000"/>
        </a:lnSpc>
        <a:spcBef>
          <a:spcPct val="0"/>
        </a:spcBef>
        <a:spcAft>
          <a:spcPct val="0"/>
        </a:spcAft>
        <a:defRPr sz="3600">
          <a:solidFill>
            <a:srgbClr val="FFFFFF"/>
          </a:solidFill>
          <a:latin typeface="Corbel" panose="020B0503020204020204" pitchFamily="34" charset="0"/>
        </a:defRPr>
      </a:lvl7pPr>
      <a:lvl8pPr marL="1371600" algn="l" rtl="0" fontAlgn="base">
        <a:lnSpc>
          <a:spcPct val="90000"/>
        </a:lnSpc>
        <a:spcBef>
          <a:spcPct val="0"/>
        </a:spcBef>
        <a:spcAft>
          <a:spcPct val="0"/>
        </a:spcAft>
        <a:defRPr sz="3600">
          <a:solidFill>
            <a:srgbClr val="FFFFFF"/>
          </a:solidFill>
          <a:latin typeface="Corbel" panose="020B0503020204020204" pitchFamily="34" charset="0"/>
        </a:defRPr>
      </a:lvl8pPr>
      <a:lvl9pPr marL="1828800" algn="l" rtl="0" fontAlgn="base">
        <a:lnSpc>
          <a:spcPct val="90000"/>
        </a:lnSpc>
        <a:spcBef>
          <a:spcPct val="0"/>
        </a:spcBef>
        <a:spcAft>
          <a:spcPct val="0"/>
        </a:spcAft>
        <a:defRPr sz="3600">
          <a:solidFill>
            <a:srgbClr val="FFFFFF"/>
          </a:solidFill>
          <a:latin typeface="Corbel" panose="020B0503020204020204" pitchFamily="34" charset="0"/>
        </a:defRPr>
      </a:lvl9pPr>
    </p:titleStyle>
    <p:bodyStyle>
      <a:lvl1pPr marL="182563" indent="-182563" algn="l" rtl="0" eaLnBrk="0" fontAlgn="base" hangingPunct="0">
        <a:lnSpc>
          <a:spcPct val="90000"/>
        </a:lnSpc>
        <a:spcBef>
          <a:spcPts val="1200"/>
        </a:spcBef>
        <a:spcAft>
          <a:spcPct val="0"/>
        </a:spcAft>
        <a:buClr>
          <a:schemeClr val="accent1"/>
        </a:buClr>
        <a:buFont typeface="Wingdings 2" pitchFamily="2" charset="2"/>
        <a:buChar char=""/>
        <a:defRPr sz="2000" kern="1200">
          <a:solidFill>
            <a:srgbClr val="595959"/>
          </a:solidFill>
          <a:latin typeface="+mn-lt"/>
          <a:ea typeface="+mn-ea"/>
          <a:cs typeface="+mn-cs"/>
        </a:defRPr>
      </a:lvl1pPr>
      <a:lvl2pPr marL="685800" indent="-182563" algn="l" rtl="0" eaLnBrk="0" fontAlgn="base" hangingPunct="0">
        <a:lnSpc>
          <a:spcPct val="90000"/>
        </a:lnSpc>
        <a:spcBef>
          <a:spcPts val="250"/>
        </a:spcBef>
        <a:spcAft>
          <a:spcPts val="250"/>
        </a:spcAft>
        <a:buClr>
          <a:schemeClr val="accent1"/>
        </a:buClr>
        <a:buFont typeface="Wingdings 2" pitchFamily="2" charset="2"/>
        <a:buChar char=""/>
        <a:defRPr sz="2800" kern="1200">
          <a:solidFill>
            <a:srgbClr val="595959"/>
          </a:solidFill>
          <a:latin typeface="+mn-lt"/>
          <a:ea typeface="+mn-ea"/>
          <a:cs typeface="+mn-cs"/>
        </a:defRPr>
      </a:lvl2pPr>
      <a:lvl3pPr marL="1143000" indent="-182563" algn="l" rtl="0" eaLnBrk="0" fontAlgn="base" hangingPunct="0">
        <a:lnSpc>
          <a:spcPct val="90000"/>
        </a:lnSpc>
        <a:spcBef>
          <a:spcPts val="250"/>
        </a:spcBef>
        <a:spcAft>
          <a:spcPts val="250"/>
        </a:spcAft>
        <a:buClr>
          <a:schemeClr val="accent1"/>
        </a:buClr>
        <a:buFont typeface="Wingdings 2" pitchFamily="2" charset="2"/>
        <a:buChar char=""/>
        <a:defRPr sz="1600" kern="1200">
          <a:solidFill>
            <a:srgbClr val="595959"/>
          </a:solidFill>
          <a:latin typeface="+mn-lt"/>
          <a:ea typeface="+mn-ea"/>
          <a:cs typeface="+mn-cs"/>
        </a:defRPr>
      </a:lvl3pPr>
      <a:lvl4pPr marL="1600200" indent="-182563" algn="l" rtl="0" eaLnBrk="0" fontAlgn="base" hangingPunct="0">
        <a:lnSpc>
          <a:spcPct val="90000"/>
        </a:lnSpc>
        <a:spcBef>
          <a:spcPts val="250"/>
        </a:spcBef>
        <a:spcAft>
          <a:spcPts val="250"/>
        </a:spcAft>
        <a:buClr>
          <a:schemeClr val="accent1"/>
        </a:buClr>
        <a:buFont typeface="Wingdings 2" pitchFamily="2" charset="2"/>
        <a:buChar char=""/>
        <a:defRPr sz="1400" kern="1200">
          <a:solidFill>
            <a:srgbClr val="595959"/>
          </a:solidFill>
          <a:latin typeface="+mn-lt"/>
          <a:ea typeface="+mn-ea"/>
          <a:cs typeface="+mn-cs"/>
        </a:defRPr>
      </a:lvl4pPr>
      <a:lvl5pPr marL="2057400" indent="-182563" algn="l" rtl="0" eaLnBrk="0" fontAlgn="base" hangingPunct="0">
        <a:lnSpc>
          <a:spcPct val="90000"/>
        </a:lnSpc>
        <a:spcBef>
          <a:spcPts val="250"/>
        </a:spcBef>
        <a:spcAft>
          <a:spcPts val="250"/>
        </a:spcAft>
        <a:buClr>
          <a:schemeClr val="accent1"/>
        </a:buClr>
        <a:buFont typeface="Wingdings 2" pitchFamily="2" charset="2"/>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Y1_IKKVyu18"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5122" name="Imagen 2">
            <a:extLst>
              <a:ext uri="{FF2B5EF4-FFF2-40B4-BE49-F238E27FC236}">
                <a16:creationId xmlns:a16="http://schemas.microsoft.com/office/drawing/2014/main" id="{129536C7-61C3-20F7-F998-5A3A6AE97D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9475" y="701675"/>
            <a:ext cx="3630613" cy="992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Imagen 6">
            <a:extLst>
              <a:ext uri="{FF2B5EF4-FFF2-40B4-BE49-F238E27FC236}">
                <a16:creationId xmlns:a16="http://schemas.microsoft.com/office/drawing/2014/main" id="{13EDF681-D82A-F9D3-1C9D-AEB834BCC5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1866900"/>
            <a:ext cx="2070100" cy="283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CuadroTexto">
            <a:extLst>
              <a:ext uri="{FF2B5EF4-FFF2-40B4-BE49-F238E27FC236}">
                <a16:creationId xmlns:a16="http://schemas.microsoft.com/office/drawing/2014/main" id="{17270201-7FEC-096D-E7D3-CEAF5BCE0F10}"/>
              </a:ext>
            </a:extLst>
          </p:cNvPr>
          <p:cNvSpPr txBox="1"/>
          <p:nvPr/>
        </p:nvSpPr>
        <p:spPr>
          <a:xfrm>
            <a:off x="6243918" y="3660962"/>
            <a:ext cx="2943225" cy="1569660"/>
          </a:xfrm>
          <a:prstGeom prst="rect">
            <a:avLst/>
          </a:prstGeom>
          <a:noFill/>
        </p:spPr>
        <p:txBody>
          <a:bodyPr>
            <a:spAutoFit/>
          </a:bodyPr>
          <a:lstStyle/>
          <a:p>
            <a:pPr algn="ctr">
              <a:defRPr/>
            </a:pPr>
            <a:r>
              <a:rPr lang="es-ES" sz="2400" b="1" dirty="0">
                <a:solidFill>
                  <a:schemeClr val="accent2">
                    <a:lumMod val="75000"/>
                  </a:schemeClr>
                </a:solidFill>
                <a:latin typeface="Century Gothic" pitchFamily="34" charset="0"/>
              </a:rPr>
              <a:t>Oración LUNES 27 de ENERO</a:t>
            </a:r>
          </a:p>
          <a:p>
            <a:pPr algn="ctr">
              <a:defRPr/>
            </a:pPr>
            <a:endParaRPr lang="es-ES" sz="2400" b="1" dirty="0">
              <a:solidFill>
                <a:schemeClr val="accent2">
                  <a:lumMod val="75000"/>
                </a:schemeClr>
              </a:solidFill>
              <a:latin typeface="Century Gothic" pitchFamily="34" charset="0"/>
            </a:endParaRPr>
          </a:p>
          <a:p>
            <a:pPr algn="ctr">
              <a:defRPr/>
            </a:pPr>
            <a:r>
              <a:rPr lang="es-ES" sz="2400" b="1" dirty="0">
                <a:solidFill>
                  <a:schemeClr val="accent2">
                    <a:lumMod val="75000"/>
                  </a:schemeClr>
                </a:solidFill>
                <a:latin typeface="Century Gothic" pitchFamily="34" charset="0"/>
              </a:rPr>
              <a:t>Curso 24-25</a:t>
            </a: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03" name="Rectangle 7202">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ES"/>
          </a:p>
        </p:txBody>
      </p:sp>
      <p:sp>
        <p:nvSpPr>
          <p:cNvPr id="7205" name="Rectangle 7204">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ES"/>
          </a:p>
        </p:txBody>
      </p:sp>
      <p:sp useBgFill="1">
        <p:nvSpPr>
          <p:cNvPr id="7207" name="Rectangle 7206">
            <a:extLst>
              <a:ext uri="{FF2B5EF4-FFF2-40B4-BE49-F238E27FC236}">
                <a16:creationId xmlns:a16="http://schemas.microsoft.com/office/drawing/2014/main" id="{0864E5C9-52C9-4572-AC75-548B9B9C2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09" name="Rectangle 7208">
            <a:extLst>
              <a:ext uri="{FF2B5EF4-FFF2-40B4-BE49-F238E27FC236}">
                <a16:creationId xmlns:a16="http://schemas.microsoft.com/office/drawing/2014/main" id="{45CC6500-4DBD-4C34-BC14-2387FB483B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ES"/>
          </a:p>
        </p:txBody>
      </p:sp>
      <p:sp>
        <p:nvSpPr>
          <p:cNvPr id="7172" name="5 CuadroTexto">
            <a:extLst>
              <a:ext uri="{FF2B5EF4-FFF2-40B4-BE49-F238E27FC236}">
                <a16:creationId xmlns:a16="http://schemas.microsoft.com/office/drawing/2014/main" id="{6D718C37-C64E-434C-51E0-B30B5AE2DC15}"/>
              </a:ext>
            </a:extLst>
          </p:cNvPr>
          <p:cNvSpPr txBox="1">
            <a:spLocks noChangeArrowheads="1"/>
          </p:cNvSpPr>
          <p:nvPr/>
        </p:nvSpPr>
        <p:spPr bwMode="auto">
          <a:xfrm>
            <a:off x="1069849" y="1298448"/>
            <a:ext cx="3258688" cy="325526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b">
            <a:norm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defTabSz="914400" eaLnBrk="1" hangingPunct="1">
              <a:lnSpc>
                <a:spcPct val="90000"/>
              </a:lnSpc>
              <a:spcAft>
                <a:spcPts val="600"/>
              </a:spcAft>
            </a:pPr>
            <a:r>
              <a:rPr lang="en-US" altLang="es-ES" sz="5900" b="1" spc="-100" dirty="0">
                <a:solidFill>
                  <a:srgbClr val="FFFFFF"/>
                </a:solidFill>
                <a:latin typeface="+mj-lt"/>
                <a:ea typeface="+mj-ea"/>
                <a:cs typeface="+mj-cs"/>
              </a:rPr>
              <a:t> </a:t>
            </a:r>
          </a:p>
        </p:txBody>
      </p:sp>
      <p:sp>
        <p:nvSpPr>
          <p:cNvPr id="4" name="CuadroTexto 3">
            <a:extLst>
              <a:ext uri="{FF2B5EF4-FFF2-40B4-BE49-F238E27FC236}">
                <a16:creationId xmlns:a16="http://schemas.microsoft.com/office/drawing/2014/main" id="{52343374-6EAB-8B26-D128-FA2B5297E14D}"/>
              </a:ext>
            </a:extLst>
          </p:cNvPr>
          <p:cNvSpPr txBox="1"/>
          <p:nvPr/>
        </p:nvSpPr>
        <p:spPr>
          <a:xfrm>
            <a:off x="1894114" y="4833256"/>
            <a:ext cx="2434422" cy="751389"/>
          </a:xfrm>
          <a:prstGeom prst="rect">
            <a:avLst/>
          </a:prstGeom>
        </p:spPr>
        <p:txBody>
          <a:bodyPr vert="horz" lIns="91440" tIns="45720" rIns="91440" bIns="45720" rtlCol="0" anchor="t">
            <a:normAutofit/>
          </a:bodyPr>
          <a:lstStyle/>
          <a:p>
            <a:pPr defTabSz="914400" eaLnBrk="1" hangingPunct="1">
              <a:lnSpc>
                <a:spcPct val="90000"/>
              </a:lnSpc>
              <a:spcBef>
                <a:spcPts val="1200"/>
              </a:spcBef>
              <a:buClr>
                <a:schemeClr val="accent1"/>
              </a:buClr>
            </a:pPr>
            <a:endParaRPr lang="en-US" sz="2200" dirty="0">
              <a:solidFill>
                <a:schemeClr val="accent1">
                  <a:lumMod val="20000"/>
                  <a:lumOff val="80000"/>
                </a:schemeClr>
              </a:solidFill>
              <a:latin typeface="+mn-lt"/>
            </a:endParaRPr>
          </a:p>
        </p:txBody>
      </p:sp>
      <p:pic>
        <p:nvPicPr>
          <p:cNvPr id="3" name="Imagen 2" descr="Diagrama&#10;&#10;Descripción generada automáticamente con confianza baja">
            <a:extLst>
              <a:ext uri="{FF2B5EF4-FFF2-40B4-BE49-F238E27FC236}">
                <a16:creationId xmlns:a16="http://schemas.microsoft.com/office/drawing/2014/main" id="{30BC3BB4-869D-EA9D-425F-AD024BB4DFCC}"/>
              </a:ext>
            </a:extLst>
          </p:cNvPr>
          <p:cNvPicPr>
            <a:picLocks noChangeAspect="1"/>
          </p:cNvPicPr>
          <p:nvPr/>
        </p:nvPicPr>
        <p:blipFill>
          <a:blip r:embed="rId2"/>
          <a:stretch>
            <a:fillRect/>
          </a:stretch>
        </p:blipFill>
        <p:spPr>
          <a:xfrm>
            <a:off x="5591477" y="759599"/>
            <a:ext cx="5425596" cy="5330650"/>
          </a:xfrm>
          <a:prstGeom prst="rect">
            <a:avLst/>
          </a:prstGeom>
        </p:spPr>
      </p:pic>
      <p:sp>
        <p:nvSpPr>
          <p:cNvPr id="7211" name="Rectangle 7210">
            <a:extLst>
              <a:ext uri="{FF2B5EF4-FFF2-40B4-BE49-F238E27FC236}">
                <a16:creationId xmlns:a16="http://schemas.microsoft.com/office/drawing/2014/main" id="{4E34A3B6-BAD2-4156-BDC6-4736248BF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ES"/>
          </a:p>
        </p:txBody>
      </p:sp>
      <p:sp>
        <p:nvSpPr>
          <p:cNvPr id="6" name="CuadroTexto 5">
            <a:extLst>
              <a:ext uri="{FF2B5EF4-FFF2-40B4-BE49-F238E27FC236}">
                <a16:creationId xmlns:a16="http://schemas.microsoft.com/office/drawing/2014/main" id="{58D7B7D7-DF30-BC91-C0D2-459CE9957ABC}"/>
              </a:ext>
            </a:extLst>
          </p:cNvPr>
          <p:cNvSpPr txBox="1"/>
          <p:nvPr/>
        </p:nvSpPr>
        <p:spPr>
          <a:xfrm>
            <a:off x="377598" y="2335149"/>
            <a:ext cx="3537232" cy="590931"/>
          </a:xfrm>
          <a:prstGeom prst="rect">
            <a:avLst/>
          </a:prstGeom>
          <a:noFill/>
        </p:spPr>
        <p:txBody>
          <a:bodyPr wrap="square">
            <a:spAutoFit/>
          </a:bodyPr>
          <a:lstStyle/>
          <a:p>
            <a:pPr defTabSz="914400" eaLnBrk="1" hangingPunct="1">
              <a:lnSpc>
                <a:spcPct val="90000"/>
              </a:lnSpc>
              <a:spcBef>
                <a:spcPts val="1200"/>
              </a:spcBef>
              <a:buClr>
                <a:schemeClr val="accent1"/>
              </a:buClr>
            </a:pPr>
            <a:r>
              <a:rPr lang="en-US" sz="1800" dirty="0">
                <a:solidFill>
                  <a:schemeClr val="accent1">
                    <a:lumMod val="20000"/>
                    <a:lumOff val="80000"/>
                  </a:schemeClr>
                </a:solidFill>
                <a:latin typeface="+mn-lt"/>
              </a:rPr>
              <a:t>HÁGANLO TODO CON AMOR 1COR 16,14</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9300">
            <a:alpha val="16078"/>
          </a:srgbClr>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F2A3679-925B-625A-8C00-B2B886B5AD36}"/>
              </a:ext>
            </a:extLst>
          </p:cNvPr>
          <p:cNvSpPr>
            <a:spLocks noChangeArrowheads="1"/>
          </p:cNvSpPr>
          <p:nvPr/>
        </p:nvSpPr>
        <p:spPr bwMode="auto">
          <a:xfrm>
            <a:off x="0" y="0"/>
            <a:ext cx="12192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eaLnBrk="1" hangingPunct="1"/>
            <a:endParaRPr lang="es-ES" altLang="es-ES"/>
          </a:p>
        </p:txBody>
      </p:sp>
      <p:sp>
        <p:nvSpPr>
          <p:cNvPr id="6147" name="7 Rectángulo">
            <a:extLst>
              <a:ext uri="{FF2B5EF4-FFF2-40B4-BE49-F238E27FC236}">
                <a16:creationId xmlns:a16="http://schemas.microsoft.com/office/drawing/2014/main" id="{0E11F319-D94F-5A93-C2A0-147F7B10B2F0}"/>
              </a:ext>
            </a:extLst>
          </p:cNvPr>
          <p:cNvSpPr>
            <a:spLocks noChangeArrowheads="1"/>
          </p:cNvSpPr>
          <p:nvPr/>
        </p:nvSpPr>
        <p:spPr bwMode="auto">
          <a:xfrm>
            <a:off x="3186544" y="2011240"/>
            <a:ext cx="6054746" cy="494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pPr algn="ctr">
              <a:lnSpc>
                <a:spcPct val="150000"/>
              </a:lnSpc>
            </a:pPr>
            <a:endParaRPr lang="es-ES" altLang="es-ES" sz="2000" b="1" dirty="0">
              <a:latin typeface="Century Gothic" panose="020B0502020202020204" pitchFamily="34" charset="0"/>
            </a:endParaRPr>
          </a:p>
        </p:txBody>
      </p:sp>
      <p:sp>
        <p:nvSpPr>
          <p:cNvPr id="2" name="Rectángulo 1">
            <a:extLst>
              <a:ext uri="{FF2B5EF4-FFF2-40B4-BE49-F238E27FC236}">
                <a16:creationId xmlns:a16="http://schemas.microsoft.com/office/drawing/2014/main" id="{89CA6410-616E-CEA2-FA0E-88A5944C9402}"/>
              </a:ext>
            </a:extLst>
          </p:cNvPr>
          <p:cNvSpPr/>
          <p:nvPr/>
        </p:nvSpPr>
        <p:spPr>
          <a:xfrm>
            <a:off x="1362536" y="111227"/>
            <a:ext cx="8374408" cy="92333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s-ES" sz="5400" b="1" cap="none" spc="0" dirty="0">
                <a:ln/>
                <a:solidFill>
                  <a:schemeClr val="accent4"/>
                </a:solidFill>
                <a:effectLst/>
                <a:latin typeface="Century Gothic" panose="020B0502020202020204" pitchFamily="34" charset="0"/>
              </a:rPr>
              <a:t>La creatividad y el amor</a:t>
            </a:r>
            <a:endParaRPr lang="es-ES" sz="5400" b="1" cap="none" spc="0" dirty="0">
              <a:ln/>
              <a:solidFill>
                <a:schemeClr val="accent4"/>
              </a:solidFill>
              <a:effectLst/>
            </a:endParaRPr>
          </a:p>
        </p:txBody>
      </p:sp>
      <p:sp>
        <p:nvSpPr>
          <p:cNvPr id="4" name="CuadroTexto 3">
            <a:extLst>
              <a:ext uri="{FF2B5EF4-FFF2-40B4-BE49-F238E27FC236}">
                <a16:creationId xmlns:a16="http://schemas.microsoft.com/office/drawing/2014/main" id="{D645C508-1AB1-C7AF-E628-0F5B35C95088}"/>
              </a:ext>
            </a:extLst>
          </p:cNvPr>
          <p:cNvSpPr txBox="1"/>
          <p:nvPr/>
        </p:nvSpPr>
        <p:spPr>
          <a:xfrm>
            <a:off x="1781300" y="1145784"/>
            <a:ext cx="8293582" cy="5262979"/>
          </a:xfrm>
          <a:prstGeom prst="rect">
            <a:avLst/>
          </a:prstGeom>
          <a:noFill/>
        </p:spPr>
        <p:txBody>
          <a:bodyPr wrap="square">
            <a:spAutoFit/>
          </a:bodyPr>
          <a:lstStyle/>
          <a:p>
            <a:r>
              <a:rPr lang="es-ES" sz="2800" dirty="0">
                <a:latin typeface="Helvetica Neue" panose="02000503000000020004" pitchFamily="2" charset="0"/>
              </a:rPr>
              <a:t>L</a:t>
            </a:r>
            <a:r>
              <a:rPr lang="es-ES" sz="2800" dirty="0">
                <a:effectLst/>
                <a:latin typeface="Helvetica Neue" panose="02000503000000020004" pitchFamily="2" charset="0"/>
              </a:rPr>
              <a:t>a creatividad es una de las mayores expresiones del amor. Dios creó por amor y nos dota de creatividad para amar. Cuando las cosas se ponen difíciles, ¡hay que ser creativos! Cuando el corazón quiere expresarse, ¡hay que ser creativos! Por eso siempre procuro hacer las cosas con amor, sobre todo en lo que me apasiona: el arte, la arquitectura, la música, la fe. Pongo atención en cada pequeño gesto a la exhortación de Pablo a la Iglesia de Corintio que también recalca: "Estén alerta, manténganse firmes en la fe, sean hombres, sean fuertes" (1 </a:t>
            </a:r>
            <a:r>
              <a:rPr lang="es-ES" sz="2800" dirty="0" err="1">
                <a:effectLst/>
                <a:latin typeface="Helvetica Neue" panose="02000503000000020004" pitchFamily="2" charset="0"/>
              </a:rPr>
              <a:t>Cor</a:t>
            </a:r>
            <a:r>
              <a:rPr lang="es-ES" sz="2800" dirty="0">
                <a:effectLst/>
                <a:latin typeface="Helvetica Neue" panose="02000503000000020004" pitchFamily="2" charset="0"/>
              </a:rPr>
              <a:t> 16,14)</a:t>
            </a: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7172" name="5 CuadroTexto">
            <a:extLst>
              <a:ext uri="{FF2B5EF4-FFF2-40B4-BE49-F238E27FC236}">
                <a16:creationId xmlns:a16="http://schemas.microsoft.com/office/drawing/2014/main" id="{6D718C37-C64E-434C-51E0-B30B5AE2DC15}"/>
              </a:ext>
            </a:extLst>
          </p:cNvPr>
          <p:cNvSpPr txBox="1">
            <a:spLocks noChangeArrowheads="1"/>
          </p:cNvSpPr>
          <p:nvPr/>
        </p:nvSpPr>
        <p:spPr bwMode="auto">
          <a:xfrm>
            <a:off x="2692754" y="1620941"/>
            <a:ext cx="7077075"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eaLnBrk="0" fontAlgn="base" hangingPunct="0">
              <a:spcBef>
                <a:spcPct val="0"/>
              </a:spcBef>
              <a:spcAft>
                <a:spcPct val="0"/>
              </a:spcAft>
              <a:defRPr>
                <a:solidFill>
                  <a:schemeClr val="tx1"/>
                </a:solidFill>
                <a:latin typeface="Corbel" panose="020B0503020204020204" pitchFamily="34" charset="0"/>
              </a:defRPr>
            </a:lvl6pPr>
            <a:lvl7pPr marL="2971800" indent="-228600" defTabSz="457200" eaLnBrk="0" fontAlgn="base" hangingPunct="0">
              <a:spcBef>
                <a:spcPct val="0"/>
              </a:spcBef>
              <a:spcAft>
                <a:spcPct val="0"/>
              </a:spcAft>
              <a:defRPr>
                <a:solidFill>
                  <a:schemeClr val="tx1"/>
                </a:solidFill>
                <a:latin typeface="Corbel" panose="020B0503020204020204" pitchFamily="34" charset="0"/>
              </a:defRPr>
            </a:lvl7pPr>
            <a:lvl8pPr marL="3429000" indent="-228600" defTabSz="457200" eaLnBrk="0" fontAlgn="base" hangingPunct="0">
              <a:spcBef>
                <a:spcPct val="0"/>
              </a:spcBef>
              <a:spcAft>
                <a:spcPct val="0"/>
              </a:spcAft>
              <a:defRPr>
                <a:solidFill>
                  <a:schemeClr val="tx1"/>
                </a:solidFill>
                <a:latin typeface="Corbel" panose="020B0503020204020204" pitchFamily="34" charset="0"/>
              </a:defRPr>
            </a:lvl8pPr>
            <a:lvl9pPr marL="3886200" indent="-228600" defTabSz="457200" eaLnBrk="0" fontAlgn="base" hangingPunct="0">
              <a:spcBef>
                <a:spcPct val="0"/>
              </a:spcBef>
              <a:spcAft>
                <a:spcPct val="0"/>
              </a:spcAft>
              <a:defRPr>
                <a:solidFill>
                  <a:schemeClr val="tx1"/>
                </a:solidFill>
                <a:latin typeface="Corbel" panose="020B0503020204020204" pitchFamily="34" charset="0"/>
              </a:defRPr>
            </a:lvl9pPr>
          </a:lstStyle>
          <a:p>
            <a:r>
              <a:rPr lang="es-ES" altLang="es-ES" sz="4000" b="1" dirty="0">
                <a:solidFill>
                  <a:srgbClr val="002060"/>
                </a:solidFill>
                <a:latin typeface="Century Gothic" panose="020B0502020202020204" pitchFamily="34" charset="0"/>
                <a:hlinkClick r:id="rId2"/>
              </a:rPr>
              <a:t>https://www.youtube.com/watch?v=Y1_IKKVyu18</a:t>
            </a:r>
            <a:endParaRPr lang="es-ES" altLang="es-ES" sz="4000" b="1" dirty="0">
              <a:solidFill>
                <a:srgbClr val="002060"/>
              </a:solidFill>
              <a:latin typeface="Century Gothic" panose="020B0502020202020204" pitchFamily="34" charset="0"/>
            </a:endParaRPr>
          </a:p>
          <a:p>
            <a:endParaRPr lang="es-ES" altLang="es-ES" sz="4000" b="1" dirty="0">
              <a:solidFill>
                <a:srgbClr val="002060"/>
              </a:solidFill>
              <a:latin typeface="Century Gothic" panose="020B0502020202020204" pitchFamily="34" charset="0"/>
            </a:endParaRPr>
          </a:p>
        </p:txBody>
      </p:sp>
      <p:sp>
        <p:nvSpPr>
          <p:cNvPr id="2" name="Rectángulo 1">
            <a:extLst>
              <a:ext uri="{FF2B5EF4-FFF2-40B4-BE49-F238E27FC236}">
                <a16:creationId xmlns:a16="http://schemas.microsoft.com/office/drawing/2014/main" id="{5773C322-7997-051F-EF45-DE5886E1CC90}"/>
              </a:ext>
            </a:extLst>
          </p:cNvPr>
          <p:cNvSpPr/>
          <p:nvPr/>
        </p:nvSpPr>
        <p:spPr>
          <a:xfrm>
            <a:off x="3573170" y="4313729"/>
            <a:ext cx="4615366" cy="923330"/>
          </a:xfrm>
          <a:prstGeom prst="rect">
            <a:avLst/>
          </a:prstGeom>
          <a:noFill/>
        </p:spPr>
        <p:txBody>
          <a:bodyPr wrap="none" lIns="91440" tIns="45720" rIns="91440" bIns="45720">
            <a:spAutoFit/>
          </a:bodyPr>
          <a:lstStyle/>
          <a:p>
            <a:pPr algn="ctr"/>
            <a:r>
              <a:rPr lang="es-E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¡FELIZ </a:t>
            </a:r>
            <a:r>
              <a:rPr lang="es-ES"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LUNES</a:t>
            </a:r>
            <a:r>
              <a:rPr lang="es-E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t>
            </a:r>
          </a:p>
        </p:txBody>
      </p:sp>
    </p:spTree>
    <p:extLst>
      <p:ext uri="{BB962C8B-B14F-4D97-AF65-F5344CB8AC3E}">
        <p14:creationId xmlns:p14="http://schemas.microsoft.com/office/powerpoint/2010/main" val="1016125322"/>
      </p:ext>
    </p:extLst>
  </p:cSld>
  <p:clrMapOvr>
    <a:masterClrMapping/>
  </p:clrMapOvr>
  <p:transition/>
</p:sld>
</file>

<file path=ppt/theme/theme1.xml><?xml version="1.0" encoding="utf-8"?>
<a:theme xmlns:a="http://schemas.openxmlformats.org/drawingml/2006/main" name="Marco">
  <a:themeElements>
    <a:clrScheme name="Marco">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Marco">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Marco">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{7ECB0A66-D752-854A-B451-CEDE3195489C}tf10001124</Template>
  <TotalTime>338</TotalTime>
  <Words>157</Words>
  <Application>Microsoft Macintosh PowerPoint</Application>
  <PresentationFormat>Panorámica</PresentationFormat>
  <Paragraphs>9</Paragraphs>
  <Slides>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vt:i4>
      </vt:variant>
    </vt:vector>
  </HeadingPairs>
  <TitlesOfParts>
    <vt:vector size="9" baseType="lpstr">
      <vt:lpstr>Century Gothic</vt:lpstr>
      <vt:lpstr>Corbel</vt:lpstr>
      <vt:lpstr>Helvetica Neue</vt:lpstr>
      <vt:lpstr>Wingdings 2</vt:lpstr>
      <vt:lpstr>Marco</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ROCÍO RAMÓN BELMONTE</cp:lastModifiedBy>
  <cp:revision>19</cp:revision>
  <dcterms:created xsi:type="dcterms:W3CDTF">2024-09-05T19:40:57Z</dcterms:created>
  <dcterms:modified xsi:type="dcterms:W3CDTF">2025-01-24T15:10:50Z</dcterms:modified>
</cp:coreProperties>
</file>