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7" r:id="rId2"/>
    <p:sldId id="262" r:id="rId3"/>
    <p:sldId id="259" r:id="rId4"/>
    <p:sldId id="263" r:id="rId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0"/>
    <p:restoredTop sz="96000"/>
  </p:normalViewPr>
  <p:slideViewPr>
    <p:cSldViewPr snapToGrid="0">
      <p:cViewPr varScale="1">
        <p:scale>
          <a:sx n="78" d="100"/>
          <a:sy n="78" d="100"/>
        </p:scale>
        <p:origin x="200" y="8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8779852-A228-0032-DFA2-12593F5F1E6D}"/>
              </a:ext>
            </a:extLst>
          </p:cNvPr>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288332C-F605-E688-2B5F-93447F91B3B4}"/>
              </a:ext>
            </a:extLst>
          </p:cNvPr>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6" name="Date Placeholder 3">
            <a:extLst>
              <a:ext uri="{FF2B5EF4-FFF2-40B4-BE49-F238E27FC236}">
                <a16:creationId xmlns:a16="http://schemas.microsoft.com/office/drawing/2014/main" id="{3151553D-1245-6E0D-599D-DED3E4AD50B7}"/>
              </a:ext>
            </a:extLst>
          </p:cNvPr>
          <p:cNvSpPr>
            <a:spLocks noGrp="1"/>
          </p:cNvSpPr>
          <p:nvPr>
            <p:ph type="dt" sz="half" idx="10"/>
          </p:nvPr>
        </p:nvSpPr>
        <p:spPr/>
        <p:txBody>
          <a:bodyPr/>
          <a:lstStyle>
            <a:lvl1pPr>
              <a:defRPr/>
            </a:lvl1pPr>
          </a:lstStyle>
          <a:p>
            <a:pPr>
              <a:defRPr/>
            </a:pPr>
            <a:fld id="{E2203336-B03E-214D-80A1-CE7FCC23F032}" type="datetimeFigureOut">
              <a:rPr lang="es-ES"/>
              <a:pPr>
                <a:defRPr/>
              </a:pPr>
              <a:t>24/1/25</a:t>
            </a:fld>
            <a:endParaRPr lang="es-ES"/>
          </a:p>
        </p:txBody>
      </p:sp>
      <p:sp>
        <p:nvSpPr>
          <p:cNvPr id="7" name="Footer Placeholder 4">
            <a:extLst>
              <a:ext uri="{FF2B5EF4-FFF2-40B4-BE49-F238E27FC236}">
                <a16:creationId xmlns:a16="http://schemas.microsoft.com/office/drawing/2014/main" id="{3D0B892B-B744-BE49-0E3E-57B0800598EB}"/>
              </a:ext>
            </a:extLst>
          </p:cNvPr>
          <p:cNvSpPr>
            <a:spLocks noGrp="1"/>
          </p:cNvSpPr>
          <p:nvPr>
            <p:ph type="ftr" sz="quarter" idx="11"/>
          </p:nvPr>
        </p:nvSpPr>
        <p:spPr/>
        <p:txBody>
          <a:bodyPr/>
          <a:lstStyle>
            <a:lvl1pPr>
              <a:defRPr/>
            </a:lvl1pPr>
          </a:lstStyle>
          <a:p>
            <a:pPr>
              <a:defRPr/>
            </a:pPr>
            <a:endParaRPr lang="es-ES"/>
          </a:p>
        </p:txBody>
      </p:sp>
      <p:sp>
        <p:nvSpPr>
          <p:cNvPr id="8" name="Slide Number Placeholder 5">
            <a:extLst>
              <a:ext uri="{FF2B5EF4-FFF2-40B4-BE49-F238E27FC236}">
                <a16:creationId xmlns:a16="http://schemas.microsoft.com/office/drawing/2014/main" id="{24648D3B-B061-B331-4D59-160E446C4713}"/>
              </a:ext>
            </a:extLst>
          </p:cNvPr>
          <p:cNvSpPr>
            <a:spLocks noGrp="1"/>
          </p:cNvSpPr>
          <p:nvPr>
            <p:ph type="sldNum" sz="quarter" idx="12"/>
          </p:nvPr>
        </p:nvSpPr>
        <p:spPr/>
        <p:txBody>
          <a:bodyPr/>
          <a:lstStyle>
            <a:lvl1pPr>
              <a:defRPr/>
            </a:lvl1pPr>
          </a:lstStyle>
          <a:p>
            <a:fld id="{C64DE5B9-BF87-1642-94CA-898C0DC0F2AA}" type="slidenum">
              <a:rPr lang="es-ES" altLang="es-ES"/>
              <a:pPr/>
              <a:t>‹Nº›</a:t>
            </a:fld>
            <a:endParaRPr lang="es-ES" altLang="es-ES"/>
          </a:p>
        </p:txBody>
      </p:sp>
    </p:spTree>
    <p:extLst>
      <p:ext uri="{BB962C8B-B14F-4D97-AF65-F5344CB8AC3E}">
        <p14:creationId xmlns:p14="http://schemas.microsoft.com/office/powerpoint/2010/main" val="31112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FFAECE8A-B950-A23B-05C4-334C98892D5D}"/>
              </a:ext>
            </a:extLst>
          </p:cNvPr>
          <p:cNvSpPr>
            <a:spLocks noGrp="1"/>
          </p:cNvSpPr>
          <p:nvPr>
            <p:ph type="dt" sz="half" idx="10"/>
          </p:nvPr>
        </p:nvSpPr>
        <p:spPr/>
        <p:txBody>
          <a:bodyPr/>
          <a:lstStyle>
            <a:lvl1pPr>
              <a:defRPr/>
            </a:lvl1pPr>
          </a:lstStyle>
          <a:p>
            <a:pPr>
              <a:defRPr/>
            </a:pPr>
            <a:fld id="{06B6F7CF-0EFB-E54A-AC31-451651A35FA5}" type="datetimeFigureOut">
              <a:rPr lang="es-ES"/>
              <a:pPr>
                <a:defRPr/>
              </a:pPr>
              <a:t>24/1/25</a:t>
            </a:fld>
            <a:endParaRPr lang="es-ES"/>
          </a:p>
        </p:txBody>
      </p:sp>
      <p:sp>
        <p:nvSpPr>
          <p:cNvPr id="5" name="Footer Placeholder 4">
            <a:extLst>
              <a:ext uri="{FF2B5EF4-FFF2-40B4-BE49-F238E27FC236}">
                <a16:creationId xmlns:a16="http://schemas.microsoft.com/office/drawing/2014/main" id="{9A24EAFA-5E1C-30A2-3359-8073D5C0E549}"/>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7E192554-F781-CF80-D212-C3A67B55F7FF}"/>
              </a:ext>
            </a:extLst>
          </p:cNvPr>
          <p:cNvSpPr>
            <a:spLocks noGrp="1"/>
          </p:cNvSpPr>
          <p:nvPr>
            <p:ph type="sldNum" sz="quarter" idx="12"/>
          </p:nvPr>
        </p:nvSpPr>
        <p:spPr/>
        <p:txBody>
          <a:bodyPr/>
          <a:lstStyle>
            <a:lvl1pPr>
              <a:defRPr/>
            </a:lvl1pPr>
          </a:lstStyle>
          <a:p>
            <a:fld id="{B8271090-B0F0-E24F-91DC-835AF323DB0E}" type="slidenum">
              <a:rPr lang="es-ES" altLang="es-ES"/>
              <a:pPr/>
              <a:t>‹Nº›</a:t>
            </a:fld>
            <a:endParaRPr lang="es-ES" altLang="es-ES"/>
          </a:p>
        </p:txBody>
      </p:sp>
    </p:spTree>
    <p:extLst>
      <p:ext uri="{BB962C8B-B14F-4D97-AF65-F5344CB8AC3E}">
        <p14:creationId xmlns:p14="http://schemas.microsoft.com/office/powerpoint/2010/main" val="404337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B2BCBA86-71F9-8D8E-87E1-89B2C7B9AF25}"/>
              </a:ext>
            </a:extLst>
          </p:cNvPr>
          <p:cNvSpPr>
            <a:spLocks noGrp="1"/>
          </p:cNvSpPr>
          <p:nvPr>
            <p:ph type="dt" sz="half" idx="10"/>
          </p:nvPr>
        </p:nvSpPr>
        <p:spPr/>
        <p:txBody>
          <a:bodyPr/>
          <a:lstStyle>
            <a:lvl1pPr>
              <a:defRPr/>
            </a:lvl1pPr>
          </a:lstStyle>
          <a:p>
            <a:pPr>
              <a:defRPr/>
            </a:pPr>
            <a:fld id="{ED88AD0A-BB57-2248-B31B-BA5752AF0463}" type="datetimeFigureOut">
              <a:rPr lang="es-ES"/>
              <a:pPr>
                <a:defRPr/>
              </a:pPr>
              <a:t>24/1/25</a:t>
            </a:fld>
            <a:endParaRPr lang="es-ES"/>
          </a:p>
        </p:txBody>
      </p:sp>
      <p:sp>
        <p:nvSpPr>
          <p:cNvPr id="5" name="Footer Placeholder 4">
            <a:extLst>
              <a:ext uri="{FF2B5EF4-FFF2-40B4-BE49-F238E27FC236}">
                <a16:creationId xmlns:a16="http://schemas.microsoft.com/office/drawing/2014/main" id="{0BF11A95-593B-B7FB-CF66-AEB6AD854AE7}"/>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E3B90C12-0075-9260-AA00-9901128B5AA3}"/>
              </a:ext>
            </a:extLst>
          </p:cNvPr>
          <p:cNvSpPr>
            <a:spLocks noGrp="1"/>
          </p:cNvSpPr>
          <p:nvPr>
            <p:ph type="sldNum" sz="quarter" idx="12"/>
          </p:nvPr>
        </p:nvSpPr>
        <p:spPr/>
        <p:txBody>
          <a:bodyPr/>
          <a:lstStyle>
            <a:lvl1pPr>
              <a:defRPr/>
            </a:lvl1pPr>
          </a:lstStyle>
          <a:p>
            <a:fld id="{2CF42A3F-BDBB-7645-9B04-53FFB75C7D68}" type="slidenum">
              <a:rPr lang="es-ES" altLang="es-ES"/>
              <a:pPr/>
              <a:t>‹Nº›</a:t>
            </a:fld>
            <a:endParaRPr lang="es-ES" altLang="es-ES"/>
          </a:p>
        </p:txBody>
      </p:sp>
    </p:spTree>
    <p:extLst>
      <p:ext uri="{BB962C8B-B14F-4D97-AF65-F5344CB8AC3E}">
        <p14:creationId xmlns:p14="http://schemas.microsoft.com/office/powerpoint/2010/main" val="144730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A3EDEAF3-0CEE-D853-B69B-4AFE2882F8CB}"/>
              </a:ext>
            </a:extLst>
          </p:cNvPr>
          <p:cNvSpPr>
            <a:spLocks noGrp="1"/>
          </p:cNvSpPr>
          <p:nvPr>
            <p:ph type="dt" sz="half" idx="10"/>
          </p:nvPr>
        </p:nvSpPr>
        <p:spPr/>
        <p:txBody>
          <a:bodyPr/>
          <a:lstStyle>
            <a:lvl1pPr>
              <a:defRPr/>
            </a:lvl1pPr>
          </a:lstStyle>
          <a:p>
            <a:pPr>
              <a:defRPr/>
            </a:pPr>
            <a:fld id="{3367D724-ACC9-9F47-BAA7-CA12E001DFCB}" type="datetimeFigureOut">
              <a:rPr lang="es-ES"/>
              <a:pPr>
                <a:defRPr/>
              </a:pPr>
              <a:t>24/1/25</a:t>
            </a:fld>
            <a:endParaRPr lang="es-ES"/>
          </a:p>
        </p:txBody>
      </p:sp>
      <p:sp>
        <p:nvSpPr>
          <p:cNvPr id="5" name="Footer Placeholder 4">
            <a:extLst>
              <a:ext uri="{FF2B5EF4-FFF2-40B4-BE49-F238E27FC236}">
                <a16:creationId xmlns:a16="http://schemas.microsoft.com/office/drawing/2014/main" id="{FDE3D242-772E-E498-0DE6-85A225135B6A}"/>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613C628F-9182-0B52-4BF0-92EEBC233A93}"/>
              </a:ext>
            </a:extLst>
          </p:cNvPr>
          <p:cNvSpPr>
            <a:spLocks noGrp="1"/>
          </p:cNvSpPr>
          <p:nvPr>
            <p:ph type="sldNum" sz="quarter" idx="12"/>
          </p:nvPr>
        </p:nvSpPr>
        <p:spPr/>
        <p:txBody>
          <a:bodyPr/>
          <a:lstStyle>
            <a:lvl1pPr>
              <a:defRPr/>
            </a:lvl1pPr>
          </a:lstStyle>
          <a:p>
            <a:fld id="{6A510946-4ABA-BC4D-B5F9-F4FF4B4636F1}" type="slidenum">
              <a:rPr lang="es-ES" altLang="es-ES"/>
              <a:pPr/>
              <a:t>‹Nº›</a:t>
            </a:fld>
            <a:endParaRPr lang="es-ES" altLang="es-ES"/>
          </a:p>
        </p:txBody>
      </p:sp>
    </p:spTree>
    <p:extLst>
      <p:ext uri="{BB962C8B-B14F-4D97-AF65-F5344CB8AC3E}">
        <p14:creationId xmlns:p14="http://schemas.microsoft.com/office/powerpoint/2010/main" val="255985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632F2882-8793-EE09-C1AD-E521256A14F3}"/>
              </a:ext>
            </a:extLst>
          </p:cNvPr>
          <p:cNvSpPr>
            <a:spLocks noGrp="1"/>
          </p:cNvSpPr>
          <p:nvPr>
            <p:ph type="dt" sz="half" idx="10"/>
          </p:nvPr>
        </p:nvSpPr>
        <p:spPr/>
        <p:txBody>
          <a:bodyPr/>
          <a:lstStyle>
            <a:lvl1pPr>
              <a:defRPr/>
            </a:lvl1pPr>
          </a:lstStyle>
          <a:p>
            <a:pPr>
              <a:defRPr/>
            </a:pPr>
            <a:fld id="{C78923EA-7DF1-7747-BF0C-D3C4562865C7}" type="datetimeFigureOut">
              <a:rPr lang="es-ES"/>
              <a:pPr>
                <a:defRPr/>
              </a:pPr>
              <a:t>24/1/25</a:t>
            </a:fld>
            <a:endParaRPr lang="es-ES"/>
          </a:p>
        </p:txBody>
      </p:sp>
      <p:sp>
        <p:nvSpPr>
          <p:cNvPr id="5" name="Footer Placeholder 4">
            <a:extLst>
              <a:ext uri="{FF2B5EF4-FFF2-40B4-BE49-F238E27FC236}">
                <a16:creationId xmlns:a16="http://schemas.microsoft.com/office/drawing/2014/main" id="{9AD81545-A5C8-9095-16A5-412414C79798}"/>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26DD7879-C7DE-A290-423A-3D94FFD09053}"/>
              </a:ext>
            </a:extLst>
          </p:cNvPr>
          <p:cNvSpPr>
            <a:spLocks noGrp="1"/>
          </p:cNvSpPr>
          <p:nvPr>
            <p:ph type="sldNum" sz="quarter" idx="12"/>
          </p:nvPr>
        </p:nvSpPr>
        <p:spPr/>
        <p:txBody>
          <a:bodyPr/>
          <a:lstStyle>
            <a:lvl1pPr>
              <a:defRPr/>
            </a:lvl1pPr>
          </a:lstStyle>
          <a:p>
            <a:fld id="{1BCE2F7B-4C21-BB41-A3B3-0077971D6808}" type="slidenum">
              <a:rPr lang="es-ES" altLang="es-ES"/>
              <a:pPr/>
              <a:t>‹Nº›</a:t>
            </a:fld>
            <a:endParaRPr lang="es-ES" altLang="es-ES"/>
          </a:p>
        </p:txBody>
      </p:sp>
    </p:spTree>
    <p:extLst>
      <p:ext uri="{BB962C8B-B14F-4D97-AF65-F5344CB8AC3E}">
        <p14:creationId xmlns:p14="http://schemas.microsoft.com/office/powerpoint/2010/main" val="40495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7D8E35A3-5C17-A628-FFC9-D50B02E51AC7}"/>
              </a:ext>
            </a:extLst>
          </p:cNvPr>
          <p:cNvSpPr>
            <a:spLocks noGrp="1"/>
          </p:cNvSpPr>
          <p:nvPr>
            <p:ph type="dt" sz="half" idx="10"/>
          </p:nvPr>
        </p:nvSpPr>
        <p:spPr/>
        <p:txBody>
          <a:bodyPr/>
          <a:lstStyle>
            <a:lvl1pPr>
              <a:defRPr/>
            </a:lvl1pPr>
          </a:lstStyle>
          <a:p>
            <a:pPr>
              <a:defRPr/>
            </a:pPr>
            <a:fld id="{3DC0ECFE-3859-C548-A055-A946661A11B7}" type="datetimeFigureOut">
              <a:rPr lang="es-ES"/>
              <a:pPr>
                <a:defRPr/>
              </a:pPr>
              <a:t>24/1/25</a:t>
            </a:fld>
            <a:endParaRPr lang="es-ES"/>
          </a:p>
        </p:txBody>
      </p:sp>
      <p:sp>
        <p:nvSpPr>
          <p:cNvPr id="6" name="Footer Placeholder 4">
            <a:extLst>
              <a:ext uri="{FF2B5EF4-FFF2-40B4-BE49-F238E27FC236}">
                <a16:creationId xmlns:a16="http://schemas.microsoft.com/office/drawing/2014/main" id="{9B4BC95C-EA36-A732-AACD-3E1C733C314C}"/>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58CB06D8-B3B5-602F-948F-13AA4D329DD2}"/>
              </a:ext>
            </a:extLst>
          </p:cNvPr>
          <p:cNvSpPr>
            <a:spLocks noGrp="1"/>
          </p:cNvSpPr>
          <p:nvPr>
            <p:ph type="sldNum" sz="quarter" idx="12"/>
          </p:nvPr>
        </p:nvSpPr>
        <p:spPr/>
        <p:txBody>
          <a:bodyPr/>
          <a:lstStyle>
            <a:lvl1pPr>
              <a:defRPr/>
            </a:lvl1pPr>
          </a:lstStyle>
          <a:p>
            <a:fld id="{B56313F2-F8D8-DC41-9714-2F1E47010A41}" type="slidenum">
              <a:rPr lang="es-ES" altLang="es-ES"/>
              <a:pPr/>
              <a:t>‹Nº›</a:t>
            </a:fld>
            <a:endParaRPr lang="es-ES" altLang="es-ES"/>
          </a:p>
        </p:txBody>
      </p:sp>
    </p:spTree>
    <p:extLst>
      <p:ext uri="{BB962C8B-B14F-4D97-AF65-F5344CB8AC3E}">
        <p14:creationId xmlns:p14="http://schemas.microsoft.com/office/powerpoint/2010/main" val="185611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3">
            <a:extLst>
              <a:ext uri="{FF2B5EF4-FFF2-40B4-BE49-F238E27FC236}">
                <a16:creationId xmlns:a16="http://schemas.microsoft.com/office/drawing/2014/main" id="{4BE7F4C8-0255-2305-FD74-303DEBCE556E}"/>
              </a:ext>
            </a:extLst>
          </p:cNvPr>
          <p:cNvSpPr>
            <a:spLocks noGrp="1"/>
          </p:cNvSpPr>
          <p:nvPr>
            <p:ph type="dt" sz="half" idx="10"/>
          </p:nvPr>
        </p:nvSpPr>
        <p:spPr/>
        <p:txBody>
          <a:bodyPr/>
          <a:lstStyle>
            <a:lvl1pPr>
              <a:defRPr/>
            </a:lvl1pPr>
          </a:lstStyle>
          <a:p>
            <a:pPr>
              <a:defRPr/>
            </a:pPr>
            <a:fld id="{209BBA25-A0DB-EC4C-A857-97AAD94D1C70}" type="datetimeFigureOut">
              <a:rPr lang="es-ES"/>
              <a:pPr>
                <a:defRPr/>
              </a:pPr>
              <a:t>24/1/25</a:t>
            </a:fld>
            <a:endParaRPr lang="es-ES"/>
          </a:p>
        </p:txBody>
      </p:sp>
      <p:sp>
        <p:nvSpPr>
          <p:cNvPr id="7" name="Footer Placeholder 4">
            <a:extLst>
              <a:ext uri="{FF2B5EF4-FFF2-40B4-BE49-F238E27FC236}">
                <a16:creationId xmlns:a16="http://schemas.microsoft.com/office/drawing/2014/main" id="{EDA6F1E1-1DAE-204C-C041-F20292BF3594}"/>
              </a:ext>
            </a:extLst>
          </p:cNvPr>
          <p:cNvSpPr>
            <a:spLocks noGrp="1"/>
          </p:cNvSpPr>
          <p:nvPr>
            <p:ph type="ftr" sz="quarter" idx="11"/>
          </p:nvPr>
        </p:nvSpPr>
        <p:spPr/>
        <p:txBody>
          <a:bodyPr/>
          <a:lstStyle>
            <a:lvl1pPr>
              <a:defRPr/>
            </a:lvl1pPr>
          </a:lstStyle>
          <a:p>
            <a:pPr>
              <a:defRPr/>
            </a:pPr>
            <a:endParaRPr lang="es-ES"/>
          </a:p>
        </p:txBody>
      </p:sp>
      <p:sp>
        <p:nvSpPr>
          <p:cNvPr id="8" name="Slide Number Placeholder 5">
            <a:extLst>
              <a:ext uri="{FF2B5EF4-FFF2-40B4-BE49-F238E27FC236}">
                <a16:creationId xmlns:a16="http://schemas.microsoft.com/office/drawing/2014/main" id="{32E9F676-129E-5876-CA0B-9B3277FCA28B}"/>
              </a:ext>
            </a:extLst>
          </p:cNvPr>
          <p:cNvSpPr>
            <a:spLocks noGrp="1"/>
          </p:cNvSpPr>
          <p:nvPr>
            <p:ph type="sldNum" sz="quarter" idx="12"/>
          </p:nvPr>
        </p:nvSpPr>
        <p:spPr/>
        <p:txBody>
          <a:bodyPr/>
          <a:lstStyle>
            <a:lvl1pPr>
              <a:defRPr/>
            </a:lvl1pPr>
          </a:lstStyle>
          <a:p>
            <a:fld id="{EC3FCB0A-CEE2-9C4A-892D-B2672C4F84DC}" type="slidenum">
              <a:rPr lang="es-ES" altLang="es-ES"/>
              <a:pPr/>
              <a:t>‹Nº›</a:t>
            </a:fld>
            <a:endParaRPr lang="es-ES" altLang="es-ES"/>
          </a:p>
        </p:txBody>
      </p:sp>
    </p:spTree>
    <p:extLst>
      <p:ext uri="{BB962C8B-B14F-4D97-AF65-F5344CB8AC3E}">
        <p14:creationId xmlns:p14="http://schemas.microsoft.com/office/powerpoint/2010/main" val="123476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3">
            <a:extLst>
              <a:ext uri="{FF2B5EF4-FFF2-40B4-BE49-F238E27FC236}">
                <a16:creationId xmlns:a16="http://schemas.microsoft.com/office/drawing/2014/main" id="{CD82DBFA-B095-AD3A-167F-DFE5C10D3B02}"/>
              </a:ext>
            </a:extLst>
          </p:cNvPr>
          <p:cNvSpPr>
            <a:spLocks noGrp="1"/>
          </p:cNvSpPr>
          <p:nvPr>
            <p:ph type="dt" sz="half" idx="10"/>
          </p:nvPr>
        </p:nvSpPr>
        <p:spPr/>
        <p:txBody>
          <a:bodyPr/>
          <a:lstStyle>
            <a:lvl1pPr>
              <a:defRPr/>
            </a:lvl1pPr>
          </a:lstStyle>
          <a:p>
            <a:pPr>
              <a:defRPr/>
            </a:pPr>
            <a:fld id="{BF6C5EF1-5857-5E49-AE4D-C8ACD2851CE5}" type="datetimeFigureOut">
              <a:rPr lang="es-ES"/>
              <a:pPr>
                <a:defRPr/>
              </a:pPr>
              <a:t>24/1/25</a:t>
            </a:fld>
            <a:endParaRPr lang="es-ES"/>
          </a:p>
        </p:txBody>
      </p:sp>
      <p:sp>
        <p:nvSpPr>
          <p:cNvPr id="3" name="Footer Placeholder 4">
            <a:extLst>
              <a:ext uri="{FF2B5EF4-FFF2-40B4-BE49-F238E27FC236}">
                <a16:creationId xmlns:a16="http://schemas.microsoft.com/office/drawing/2014/main" id="{967DEFE7-6174-2E07-21A5-18606BA3226A}"/>
              </a:ext>
            </a:extLst>
          </p:cNvPr>
          <p:cNvSpPr>
            <a:spLocks noGrp="1"/>
          </p:cNvSpPr>
          <p:nvPr>
            <p:ph type="ftr" sz="quarter" idx="11"/>
          </p:nvPr>
        </p:nvSpPr>
        <p:spPr/>
        <p:txBody>
          <a:bodyPr/>
          <a:lstStyle>
            <a:lvl1pPr>
              <a:defRPr/>
            </a:lvl1pPr>
          </a:lstStyle>
          <a:p>
            <a:pPr>
              <a:defRPr/>
            </a:pPr>
            <a:endParaRPr lang="es-ES"/>
          </a:p>
        </p:txBody>
      </p:sp>
      <p:sp>
        <p:nvSpPr>
          <p:cNvPr id="4" name="Slide Number Placeholder 5">
            <a:extLst>
              <a:ext uri="{FF2B5EF4-FFF2-40B4-BE49-F238E27FC236}">
                <a16:creationId xmlns:a16="http://schemas.microsoft.com/office/drawing/2014/main" id="{66C70B91-2EE5-6E4B-73AD-2AD09227B4AA}"/>
              </a:ext>
            </a:extLst>
          </p:cNvPr>
          <p:cNvSpPr>
            <a:spLocks noGrp="1"/>
          </p:cNvSpPr>
          <p:nvPr>
            <p:ph type="sldNum" sz="quarter" idx="12"/>
          </p:nvPr>
        </p:nvSpPr>
        <p:spPr/>
        <p:txBody>
          <a:bodyPr/>
          <a:lstStyle>
            <a:lvl1pPr>
              <a:defRPr/>
            </a:lvl1pPr>
          </a:lstStyle>
          <a:p>
            <a:fld id="{CD32F704-B358-A34D-953D-64ABBF270F4A}" type="slidenum">
              <a:rPr lang="es-ES" altLang="es-ES"/>
              <a:pPr/>
              <a:t>‹Nº›</a:t>
            </a:fld>
            <a:endParaRPr lang="es-ES" altLang="es-ES"/>
          </a:p>
        </p:txBody>
      </p:sp>
    </p:spTree>
    <p:extLst>
      <p:ext uri="{BB962C8B-B14F-4D97-AF65-F5344CB8AC3E}">
        <p14:creationId xmlns:p14="http://schemas.microsoft.com/office/powerpoint/2010/main" val="390832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98285DB2-3540-B367-E31A-244927EA519B}"/>
              </a:ext>
            </a:extLst>
          </p:cNvPr>
          <p:cNvSpPr>
            <a:spLocks noGrp="1"/>
          </p:cNvSpPr>
          <p:nvPr>
            <p:ph type="dt" sz="half" idx="10"/>
          </p:nvPr>
        </p:nvSpPr>
        <p:spPr/>
        <p:txBody>
          <a:bodyPr/>
          <a:lstStyle>
            <a:lvl1pPr>
              <a:defRPr/>
            </a:lvl1pPr>
          </a:lstStyle>
          <a:p>
            <a:pPr>
              <a:defRPr/>
            </a:pPr>
            <a:fld id="{A831EABA-70EB-D344-95BF-89317D534B57}" type="datetimeFigureOut">
              <a:rPr lang="es-ES"/>
              <a:pPr>
                <a:defRPr/>
              </a:pPr>
              <a:t>24/1/25</a:t>
            </a:fld>
            <a:endParaRPr lang="es-ES"/>
          </a:p>
        </p:txBody>
      </p:sp>
      <p:sp>
        <p:nvSpPr>
          <p:cNvPr id="3" name="Footer Placeholder 5">
            <a:extLst>
              <a:ext uri="{FF2B5EF4-FFF2-40B4-BE49-F238E27FC236}">
                <a16:creationId xmlns:a16="http://schemas.microsoft.com/office/drawing/2014/main" id="{0410A725-D6F0-C60B-8E22-8018D4F19EB7}"/>
              </a:ext>
            </a:extLst>
          </p:cNvPr>
          <p:cNvSpPr>
            <a:spLocks noGrp="1"/>
          </p:cNvSpPr>
          <p:nvPr>
            <p:ph type="ftr" sz="quarter" idx="11"/>
          </p:nvPr>
        </p:nvSpPr>
        <p:spPr/>
        <p:txBody>
          <a:bodyPr/>
          <a:lstStyle>
            <a:lvl1pPr>
              <a:defRPr/>
            </a:lvl1pPr>
          </a:lstStyle>
          <a:p>
            <a:pPr>
              <a:defRPr/>
            </a:pPr>
            <a:endParaRPr lang="es-ES"/>
          </a:p>
        </p:txBody>
      </p:sp>
      <p:sp>
        <p:nvSpPr>
          <p:cNvPr id="4" name="Slide Number Placeholder 6">
            <a:extLst>
              <a:ext uri="{FF2B5EF4-FFF2-40B4-BE49-F238E27FC236}">
                <a16:creationId xmlns:a16="http://schemas.microsoft.com/office/drawing/2014/main" id="{361B5F09-7389-8A77-3CB8-0EA9976F0081}"/>
              </a:ext>
            </a:extLst>
          </p:cNvPr>
          <p:cNvSpPr>
            <a:spLocks noGrp="1"/>
          </p:cNvSpPr>
          <p:nvPr>
            <p:ph type="sldNum" sz="quarter" idx="12"/>
          </p:nvPr>
        </p:nvSpPr>
        <p:spPr/>
        <p:txBody>
          <a:bodyPr/>
          <a:lstStyle>
            <a:lvl1pPr>
              <a:defRPr/>
            </a:lvl1pPr>
          </a:lstStyle>
          <a:p>
            <a:fld id="{06DCC5EF-A1EA-1945-A081-EEFB8F190B58}" type="slidenum">
              <a:rPr lang="es-ES" altLang="es-ES"/>
              <a:pPr/>
              <a:t>‹Nº›</a:t>
            </a:fld>
            <a:endParaRPr lang="es-ES" altLang="es-ES"/>
          </a:p>
        </p:txBody>
      </p:sp>
    </p:spTree>
    <p:extLst>
      <p:ext uri="{BB962C8B-B14F-4D97-AF65-F5344CB8AC3E}">
        <p14:creationId xmlns:p14="http://schemas.microsoft.com/office/powerpoint/2010/main" val="347257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FD017F15-D946-75C2-3EFB-9B6DAFA017D8}"/>
              </a:ext>
            </a:extLst>
          </p:cNvPr>
          <p:cNvSpPr>
            <a:spLocks noGrp="1"/>
          </p:cNvSpPr>
          <p:nvPr>
            <p:ph type="dt" sz="half" idx="10"/>
          </p:nvPr>
        </p:nvSpPr>
        <p:spPr/>
        <p:txBody>
          <a:bodyPr/>
          <a:lstStyle>
            <a:lvl1pPr>
              <a:defRPr/>
            </a:lvl1pPr>
          </a:lstStyle>
          <a:p>
            <a:pPr>
              <a:defRPr/>
            </a:pPr>
            <a:fld id="{8B5AFE94-BFD4-924E-BDD6-49EB7DD27495}" type="datetimeFigureOut">
              <a:rPr lang="es-ES"/>
              <a:pPr>
                <a:defRPr/>
              </a:pPr>
              <a:t>24/1/25</a:t>
            </a:fld>
            <a:endParaRPr lang="es-ES"/>
          </a:p>
        </p:txBody>
      </p:sp>
      <p:sp>
        <p:nvSpPr>
          <p:cNvPr id="6" name="Footer Placeholder 4">
            <a:extLst>
              <a:ext uri="{FF2B5EF4-FFF2-40B4-BE49-F238E27FC236}">
                <a16:creationId xmlns:a16="http://schemas.microsoft.com/office/drawing/2014/main" id="{F2212C2B-4772-BFC5-0159-35A20F387B04}"/>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C1BDB22C-9863-0173-817F-88B79705E8B1}"/>
              </a:ext>
            </a:extLst>
          </p:cNvPr>
          <p:cNvSpPr>
            <a:spLocks noGrp="1"/>
          </p:cNvSpPr>
          <p:nvPr>
            <p:ph type="sldNum" sz="quarter" idx="12"/>
          </p:nvPr>
        </p:nvSpPr>
        <p:spPr/>
        <p:txBody>
          <a:bodyPr/>
          <a:lstStyle>
            <a:lvl1pPr>
              <a:defRPr/>
            </a:lvl1pPr>
          </a:lstStyle>
          <a:p>
            <a:fld id="{1BB02979-CD20-2545-A65B-108F8B2E35F3}" type="slidenum">
              <a:rPr lang="es-ES" altLang="es-ES"/>
              <a:pPr/>
              <a:t>‹Nº›</a:t>
            </a:fld>
            <a:endParaRPr lang="es-ES" altLang="es-ES"/>
          </a:p>
        </p:txBody>
      </p:sp>
    </p:spTree>
    <p:extLst>
      <p:ext uri="{BB962C8B-B14F-4D97-AF65-F5344CB8AC3E}">
        <p14:creationId xmlns:p14="http://schemas.microsoft.com/office/powerpoint/2010/main" val="321911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7">
            <a:extLst>
              <a:ext uri="{FF2B5EF4-FFF2-40B4-BE49-F238E27FC236}">
                <a16:creationId xmlns:a16="http://schemas.microsoft.com/office/drawing/2014/main" id="{4AEE375D-FF63-F4E2-3067-A58D6732F244}"/>
              </a:ext>
            </a:extLst>
          </p:cNvPr>
          <p:cNvSpPr>
            <a:spLocks noGrp="1"/>
          </p:cNvSpPr>
          <p:nvPr>
            <p:ph type="dt" sz="half" idx="10"/>
          </p:nvPr>
        </p:nvSpPr>
        <p:spPr/>
        <p:txBody>
          <a:bodyPr/>
          <a:lstStyle>
            <a:lvl1pPr>
              <a:defRPr/>
            </a:lvl1pPr>
          </a:lstStyle>
          <a:p>
            <a:pPr>
              <a:defRPr/>
            </a:pPr>
            <a:fld id="{3DB2C7C5-02B7-3C4B-B4D4-52C9C085A6CB}" type="datetimeFigureOut">
              <a:rPr lang="es-ES"/>
              <a:pPr>
                <a:defRPr/>
              </a:pPr>
              <a:t>24/1/25</a:t>
            </a:fld>
            <a:endParaRPr lang="es-ES"/>
          </a:p>
        </p:txBody>
      </p:sp>
      <p:sp>
        <p:nvSpPr>
          <p:cNvPr id="6" name="Footer Placeholder 8">
            <a:extLst>
              <a:ext uri="{FF2B5EF4-FFF2-40B4-BE49-F238E27FC236}">
                <a16:creationId xmlns:a16="http://schemas.microsoft.com/office/drawing/2014/main" id="{C0893654-CF72-4FD3-1622-9ADF43951CFA}"/>
              </a:ext>
            </a:extLst>
          </p:cNvPr>
          <p:cNvSpPr>
            <a:spLocks noGrp="1"/>
          </p:cNvSpPr>
          <p:nvPr>
            <p:ph type="ftr" sz="quarter" idx="11"/>
          </p:nvPr>
        </p:nvSpPr>
        <p:spPr>
          <a:xfrm>
            <a:off x="3498850" y="6356350"/>
            <a:ext cx="5911850" cy="365125"/>
          </a:xfrm>
        </p:spPr>
        <p:txBody>
          <a:bodyPr/>
          <a:lstStyle>
            <a:lvl1pPr>
              <a:defRPr/>
            </a:lvl1pPr>
          </a:lstStyle>
          <a:p>
            <a:pPr>
              <a:defRPr/>
            </a:pPr>
            <a:endParaRPr lang="es-ES"/>
          </a:p>
        </p:txBody>
      </p:sp>
      <p:sp>
        <p:nvSpPr>
          <p:cNvPr id="7" name="Slide Number Placeholder 9">
            <a:extLst>
              <a:ext uri="{FF2B5EF4-FFF2-40B4-BE49-F238E27FC236}">
                <a16:creationId xmlns:a16="http://schemas.microsoft.com/office/drawing/2014/main" id="{A1F1FC27-A62F-0ECA-C8B5-351272031120}"/>
              </a:ext>
            </a:extLst>
          </p:cNvPr>
          <p:cNvSpPr>
            <a:spLocks noGrp="1"/>
          </p:cNvSpPr>
          <p:nvPr>
            <p:ph type="sldNum" sz="quarter" idx="12"/>
          </p:nvPr>
        </p:nvSpPr>
        <p:spPr/>
        <p:txBody>
          <a:bodyPr/>
          <a:lstStyle>
            <a:lvl1pPr>
              <a:defRPr/>
            </a:lvl1pPr>
          </a:lstStyle>
          <a:p>
            <a:fld id="{0786203F-1F00-3846-88F0-8EE6C7D0BF41}" type="slidenum">
              <a:rPr lang="es-ES" altLang="es-ES"/>
              <a:pPr/>
              <a:t>‹Nº›</a:t>
            </a:fld>
            <a:endParaRPr lang="es-ES" altLang="es-ES"/>
          </a:p>
        </p:txBody>
      </p:sp>
    </p:spTree>
    <p:extLst>
      <p:ext uri="{BB962C8B-B14F-4D97-AF65-F5344CB8AC3E}">
        <p14:creationId xmlns:p14="http://schemas.microsoft.com/office/powerpoint/2010/main" val="40764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E25B4E-6BBD-AE3A-AD06-92B5D5B94B93}"/>
              </a:ext>
            </a:extLst>
          </p:cNvPr>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EAA429FA-A73D-1AE5-8D23-8579B530F78E}"/>
              </a:ext>
            </a:extLst>
          </p:cNvPr>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a:extLst>
              <a:ext uri="{FF2B5EF4-FFF2-40B4-BE49-F238E27FC236}">
                <a16:creationId xmlns:a16="http://schemas.microsoft.com/office/drawing/2014/main" id="{55B64586-7E1E-2EE4-02F5-D80F384337ED}"/>
              </a:ext>
            </a:extLst>
          </p:cNvPr>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a:extLst>
              <a:ext uri="{FF2B5EF4-FFF2-40B4-BE49-F238E27FC236}">
                <a16:creationId xmlns:a16="http://schemas.microsoft.com/office/drawing/2014/main" id="{7C9A6D0C-C919-DF7A-734F-8B3ED05E6C3F}"/>
              </a:ext>
            </a:extLst>
          </p:cNvPr>
          <p:cNvSpPr>
            <a:spLocks noGrp="1" noChangeArrowheads="1"/>
          </p:cNvSpPr>
          <p:nvPr>
            <p:ph type="body" idx="1"/>
          </p:nvPr>
        </p:nvSpPr>
        <p:spPr bwMode="auto">
          <a:xfrm>
            <a:off x="3868738" y="863600"/>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Date Placeholder 3">
            <a:extLst>
              <a:ext uri="{FF2B5EF4-FFF2-40B4-BE49-F238E27FC236}">
                <a16:creationId xmlns:a16="http://schemas.microsoft.com/office/drawing/2014/main" id="{46C88AAE-9490-0A90-B069-FE4DB4BA5844}"/>
              </a:ext>
            </a:extLst>
          </p:cNvPr>
          <p:cNvSpPr>
            <a:spLocks noGrp="1"/>
          </p:cNvSpPr>
          <p:nvPr>
            <p:ph type="dt" sz="half" idx="2"/>
          </p:nvPr>
        </p:nvSpPr>
        <p:spPr>
          <a:xfrm>
            <a:off x="261938"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50000"/>
                    <a:lumOff val="50000"/>
                  </a:schemeClr>
                </a:solidFill>
                <a:latin typeface="+mn-lt"/>
              </a:defRPr>
            </a:lvl1pPr>
          </a:lstStyle>
          <a:p>
            <a:pPr>
              <a:defRPr/>
            </a:pPr>
            <a:fld id="{AD7A5704-749D-F948-A7AB-2333084827E1}" type="datetimeFigureOut">
              <a:rPr lang="es-ES"/>
              <a:pPr>
                <a:defRPr/>
              </a:pPr>
              <a:t>24/1/25</a:t>
            </a:fld>
            <a:endParaRPr lang="es-ES"/>
          </a:p>
        </p:txBody>
      </p:sp>
      <p:sp>
        <p:nvSpPr>
          <p:cNvPr id="5" name="Footer Placeholder 4">
            <a:extLst>
              <a:ext uri="{FF2B5EF4-FFF2-40B4-BE49-F238E27FC236}">
                <a16:creationId xmlns:a16="http://schemas.microsoft.com/office/drawing/2014/main" id="{98CC569F-9BA0-ABAA-83B1-350E2869245C}"/>
              </a:ext>
            </a:extLst>
          </p:cNvPr>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50000"/>
                    <a:lumOff val="50000"/>
                  </a:schemeClr>
                </a:solidFill>
                <a:latin typeface="+mn-lt"/>
              </a:defRPr>
            </a:lvl1pPr>
          </a:lstStyle>
          <a:p>
            <a:pPr>
              <a:defRPr/>
            </a:pPr>
            <a:endParaRPr lang="es-ES"/>
          </a:p>
        </p:txBody>
      </p:sp>
      <p:sp>
        <p:nvSpPr>
          <p:cNvPr id="6" name="Slide Number Placeholder 5">
            <a:extLst>
              <a:ext uri="{FF2B5EF4-FFF2-40B4-BE49-F238E27FC236}">
                <a16:creationId xmlns:a16="http://schemas.microsoft.com/office/drawing/2014/main" id="{08BFC7B9-7CD4-142B-9EC0-D953ECD0D1B8}"/>
              </a:ext>
            </a:extLst>
          </p:cNvPr>
          <p:cNvSpPr>
            <a:spLocks noGrp="1"/>
          </p:cNvSpPr>
          <p:nvPr>
            <p:ph type="sldNum" sz="quarter" idx="4"/>
          </p:nvPr>
        </p:nvSpPr>
        <p:spPr>
          <a:xfrm>
            <a:off x="10634663" y="6356350"/>
            <a:ext cx="15303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accent1"/>
                </a:solidFill>
              </a:defRPr>
            </a:lvl1pPr>
          </a:lstStyle>
          <a:p>
            <a:fld id="{6B1139EC-1D13-E645-8520-7E0D371ED06F}"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769" r:id="rId1"/>
    <p:sldLayoutId id="2147483761" r:id="rId2"/>
    <p:sldLayoutId id="2147483762" r:id="rId3"/>
    <p:sldLayoutId id="2147483763" r:id="rId4"/>
    <p:sldLayoutId id="2147483764" r:id="rId5"/>
    <p:sldLayoutId id="2147483765" r:id="rId6"/>
    <p:sldLayoutId id="2147483770" r:id="rId7"/>
    <p:sldLayoutId id="2147483766" r:id="rId8"/>
    <p:sldLayoutId id="2147483771" r:id="rId9"/>
    <p:sldLayoutId id="2147483767" r:id="rId10"/>
    <p:sldLayoutId id="2147483768" r:id="rId11"/>
  </p:sldLayoutIdLst>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2pPr>
      <a:lvl3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3pPr>
      <a:lvl4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4pPr>
      <a:lvl5pPr algn="l" rtl="0" eaLnBrk="0" fontAlgn="base" hangingPunct="0">
        <a:lnSpc>
          <a:spcPct val="90000"/>
        </a:lnSpc>
        <a:spcBef>
          <a:spcPct val="0"/>
        </a:spcBef>
        <a:spcAft>
          <a:spcPct val="0"/>
        </a:spcAft>
        <a:defRPr sz="3600">
          <a:solidFill>
            <a:srgbClr val="FFFFFF"/>
          </a:solidFill>
          <a:latin typeface="Corbel" panose="020B0503020204020204" pitchFamily="34" charset="0"/>
        </a:defRPr>
      </a:lvl5pPr>
      <a:lvl6pPr marL="457200" algn="l" rtl="0" fontAlgn="base">
        <a:lnSpc>
          <a:spcPct val="90000"/>
        </a:lnSpc>
        <a:spcBef>
          <a:spcPct val="0"/>
        </a:spcBef>
        <a:spcAft>
          <a:spcPct val="0"/>
        </a:spcAft>
        <a:defRPr sz="3600">
          <a:solidFill>
            <a:srgbClr val="FFFFFF"/>
          </a:solidFill>
          <a:latin typeface="Corbel" panose="020B0503020204020204" pitchFamily="34" charset="0"/>
        </a:defRPr>
      </a:lvl6pPr>
      <a:lvl7pPr marL="914400" algn="l" rtl="0" fontAlgn="base">
        <a:lnSpc>
          <a:spcPct val="90000"/>
        </a:lnSpc>
        <a:spcBef>
          <a:spcPct val="0"/>
        </a:spcBef>
        <a:spcAft>
          <a:spcPct val="0"/>
        </a:spcAft>
        <a:defRPr sz="3600">
          <a:solidFill>
            <a:srgbClr val="FFFFFF"/>
          </a:solidFill>
          <a:latin typeface="Corbel" panose="020B0503020204020204" pitchFamily="34" charset="0"/>
        </a:defRPr>
      </a:lvl7pPr>
      <a:lvl8pPr marL="1371600" algn="l" rtl="0" fontAlgn="base">
        <a:lnSpc>
          <a:spcPct val="90000"/>
        </a:lnSpc>
        <a:spcBef>
          <a:spcPct val="0"/>
        </a:spcBef>
        <a:spcAft>
          <a:spcPct val="0"/>
        </a:spcAft>
        <a:defRPr sz="3600">
          <a:solidFill>
            <a:srgbClr val="FFFFFF"/>
          </a:solidFill>
          <a:latin typeface="Corbel" panose="020B0503020204020204" pitchFamily="34" charset="0"/>
        </a:defRPr>
      </a:lvl8pPr>
      <a:lvl9pPr marL="1828800" algn="l" rtl="0" fontAlgn="base">
        <a:lnSpc>
          <a:spcPct val="90000"/>
        </a:lnSpc>
        <a:spcBef>
          <a:spcPct val="0"/>
        </a:spcBef>
        <a:spcAft>
          <a:spcPct val="0"/>
        </a:spcAft>
        <a:defRPr sz="3600">
          <a:solidFill>
            <a:srgbClr val="FFFFFF"/>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itchFamily="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itchFamily="2" charset="2"/>
        <a:buChar char=""/>
        <a:defRPr sz="2800"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itchFamily="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itchFamily="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itchFamily="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PyUS1plGRi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Imagen 2">
            <a:extLst>
              <a:ext uri="{FF2B5EF4-FFF2-40B4-BE49-F238E27FC236}">
                <a16:creationId xmlns:a16="http://schemas.microsoft.com/office/drawing/2014/main" id="{129536C7-61C3-20F7-F998-5A3A6AE97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701675"/>
            <a:ext cx="3630613"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6">
            <a:extLst>
              <a:ext uri="{FF2B5EF4-FFF2-40B4-BE49-F238E27FC236}">
                <a16:creationId xmlns:a16="http://schemas.microsoft.com/office/drawing/2014/main" id="{13EDF681-D82A-F9D3-1C9D-AEB834BCC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66900"/>
            <a:ext cx="20701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id="{17270201-7FEC-096D-E7D3-CEAF5BCE0F10}"/>
              </a:ext>
            </a:extLst>
          </p:cNvPr>
          <p:cNvSpPr txBox="1"/>
          <p:nvPr/>
        </p:nvSpPr>
        <p:spPr>
          <a:xfrm>
            <a:off x="6243918" y="3660962"/>
            <a:ext cx="2943225" cy="1200329"/>
          </a:xfrm>
          <a:prstGeom prst="rect">
            <a:avLst/>
          </a:prstGeom>
          <a:noFill/>
        </p:spPr>
        <p:txBody>
          <a:bodyPr>
            <a:spAutoFit/>
          </a:bodyPr>
          <a:lstStyle/>
          <a:p>
            <a:pPr algn="ctr">
              <a:defRPr/>
            </a:pPr>
            <a:r>
              <a:rPr lang="es-ES" sz="2400" b="1" dirty="0">
                <a:solidFill>
                  <a:schemeClr val="accent2">
                    <a:lumMod val="75000"/>
                  </a:schemeClr>
                </a:solidFill>
                <a:latin typeface="Century Gothic" pitchFamily="34" charset="0"/>
              </a:rPr>
              <a:t>Oración martes 28 de enero</a:t>
            </a:r>
          </a:p>
          <a:p>
            <a:pPr algn="ctr">
              <a:defRPr/>
            </a:pPr>
            <a:r>
              <a:rPr lang="es-ES" sz="2400" b="1" dirty="0">
                <a:solidFill>
                  <a:schemeClr val="accent2">
                    <a:lumMod val="75000"/>
                  </a:schemeClr>
                </a:solidFill>
                <a:latin typeface="Century Gothic" pitchFamily="34" charset="0"/>
              </a:rPr>
              <a:t>Curso 24-25</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6" name="Rectangle 7195">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7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8" name="Rectangle 7197">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Logotipo&#10;&#10;Descripción generada automáticamente">
            <a:extLst>
              <a:ext uri="{FF2B5EF4-FFF2-40B4-BE49-F238E27FC236}">
                <a16:creationId xmlns:a16="http://schemas.microsoft.com/office/drawing/2014/main" id="{265361BE-9A2D-ABAD-C38A-D3272015867E}"/>
              </a:ext>
            </a:extLst>
          </p:cNvPr>
          <p:cNvPicPr>
            <a:picLocks noChangeAspect="1"/>
          </p:cNvPicPr>
          <p:nvPr/>
        </p:nvPicPr>
        <p:blipFill>
          <a:blip r:embed="rId2"/>
          <a:stretch>
            <a:fillRect/>
          </a:stretch>
        </p:blipFill>
        <p:spPr>
          <a:xfrm>
            <a:off x="3453418" y="771434"/>
            <a:ext cx="5285164" cy="5271953"/>
          </a:xfrm>
          <a:prstGeom prst="rect">
            <a:avLst/>
          </a:prstGeom>
        </p:spPr>
      </p:pic>
      <p:sp>
        <p:nvSpPr>
          <p:cNvPr id="7172" name="5 CuadroTexto">
            <a:extLst>
              <a:ext uri="{FF2B5EF4-FFF2-40B4-BE49-F238E27FC236}">
                <a16:creationId xmlns:a16="http://schemas.microsoft.com/office/drawing/2014/main" id="{6D718C37-C64E-434C-51E0-B30B5AE2DC15}"/>
              </a:ext>
            </a:extLst>
          </p:cNvPr>
          <p:cNvSpPr txBox="1">
            <a:spLocks noChangeArrowheads="1"/>
          </p:cNvSpPr>
          <p:nvPr/>
        </p:nvSpPr>
        <p:spPr bwMode="auto">
          <a:xfrm>
            <a:off x="1069849" y="1298448"/>
            <a:ext cx="3258688" cy="32552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defTabSz="914400" eaLnBrk="1" hangingPunct="1">
              <a:lnSpc>
                <a:spcPct val="90000"/>
              </a:lnSpc>
              <a:spcAft>
                <a:spcPts val="600"/>
              </a:spcAft>
            </a:pPr>
            <a:endParaRPr lang="en-US" altLang="es-ES" sz="3700" b="1" spc="-100" dirty="0">
              <a:solidFill>
                <a:srgbClr val="FFFFFF"/>
              </a:solidFill>
              <a:latin typeface="+mj-lt"/>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300">
            <a:alpha val="16078"/>
          </a:srgbClr>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2A3679-925B-625A-8C00-B2B886B5AD36}"/>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s-ES" altLang="es-ES"/>
          </a:p>
        </p:txBody>
      </p:sp>
      <p:sp>
        <p:nvSpPr>
          <p:cNvPr id="6147" name="7 Rectángulo">
            <a:extLst>
              <a:ext uri="{FF2B5EF4-FFF2-40B4-BE49-F238E27FC236}">
                <a16:creationId xmlns:a16="http://schemas.microsoft.com/office/drawing/2014/main" id="{0E11F319-D94F-5A93-C2A0-147F7B10B2F0}"/>
              </a:ext>
            </a:extLst>
          </p:cNvPr>
          <p:cNvSpPr>
            <a:spLocks noChangeArrowheads="1"/>
          </p:cNvSpPr>
          <p:nvPr/>
        </p:nvSpPr>
        <p:spPr bwMode="auto">
          <a:xfrm>
            <a:off x="3103110" y="1734241"/>
            <a:ext cx="7553325" cy="169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nSpc>
                <a:spcPct val="150000"/>
              </a:lnSpc>
            </a:pPr>
            <a:r>
              <a:rPr lang="es-ES" altLang="es-ES" sz="3200" b="1" dirty="0">
                <a:solidFill>
                  <a:srgbClr val="002060"/>
                </a:solidFill>
                <a:latin typeface="Century Gothic" panose="020B0502020202020204" pitchFamily="34" charset="0"/>
              </a:rPr>
              <a:t> </a:t>
            </a:r>
          </a:p>
          <a:p>
            <a:pPr>
              <a:lnSpc>
                <a:spcPct val="150000"/>
              </a:lnSpc>
            </a:pPr>
            <a:endParaRPr lang="es-ES" altLang="es-ES" sz="2000" b="1" dirty="0">
              <a:solidFill>
                <a:srgbClr val="002060"/>
              </a:solidFill>
              <a:latin typeface="Century Gothic" panose="020B0502020202020204" pitchFamily="34" charset="0"/>
            </a:endParaRPr>
          </a:p>
          <a:p>
            <a:pPr>
              <a:lnSpc>
                <a:spcPct val="150000"/>
              </a:lnSpc>
            </a:pPr>
            <a:endParaRPr lang="es-ES" altLang="es-ES" sz="2000" b="1" dirty="0">
              <a:latin typeface="Century Gothic" panose="020B0502020202020204" pitchFamily="34" charset="0"/>
            </a:endParaRPr>
          </a:p>
        </p:txBody>
      </p:sp>
      <p:sp>
        <p:nvSpPr>
          <p:cNvPr id="3" name="CuadroTexto 2">
            <a:extLst>
              <a:ext uri="{FF2B5EF4-FFF2-40B4-BE49-F238E27FC236}">
                <a16:creationId xmlns:a16="http://schemas.microsoft.com/office/drawing/2014/main" id="{137E09AA-DC40-41B2-CA5F-1D3BE74639DF}"/>
              </a:ext>
            </a:extLst>
          </p:cNvPr>
          <p:cNvSpPr txBox="1"/>
          <p:nvPr/>
        </p:nvSpPr>
        <p:spPr>
          <a:xfrm>
            <a:off x="1638793" y="1555669"/>
            <a:ext cx="8597735" cy="4031873"/>
          </a:xfrm>
          <a:prstGeom prst="rect">
            <a:avLst/>
          </a:prstGeom>
          <a:noFill/>
        </p:spPr>
        <p:txBody>
          <a:bodyPr wrap="square">
            <a:spAutoFit/>
          </a:bodyPr>
          <a:lstStyle/>
          <a:p>
            <a:r>
              <a:rPr lang="es-ES" sz="3200" dirty="0">
                <a:effectLst/>
                <a:latin typeface="Helvetica Neue" panose="02000503000000020004" pitchFamily="2" charset="0"/>
              </a:rPr>
              <a:t>Hacer las cosas con amor también incluye los momentos difíciles. Por más que pese, por más que duela, por más que agobie, hacer las cosas con amor es ese impulso de parte de Dios que motiva y transforma toda circunstancia. Hagamos las cosas con todo el corazón y llenemos el mundo del amor que solo Dios regala.</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172" name="5 CuadroTexto">
            <a:extLst>
              <a:ext uri="{FF2B5EF4-FFF2-40B4-BE49-F238E27FC236}">
                <a16:creationId xmlns:a16="http://schemas.microsoft.com/office/drawing/2014/main" id="{6D718C37-C64E-434C-51E0-B30B5AE2DC15}"/>
              </a:ext>
            </a:extLst>
          </p:cNvPr>
          <p:cNvSpPr txBox="1">
            <a:spLocks noChangeArrowheads="1"/>
          </p:cNvSpPr>
          <p:nvPr/>
        </p:nvSpPr>
        <p:spPr bwMode="auto">
          <a:xfrm>
            <a:off x="2692754" y="1620941"/>
            <a:ext cx="7077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s-ES" altLang="es-ES" sz="4000" b="1" dirty="0">
                <a:solidFill>
                  <a:srgbClr val="002060"/>
                </a:solidFill>
                <a:latin typeface="Century Gothic" panose="020B0502020202020204" pitchFamily="34" charset="0"/>
                <a:hlinkClick r:id="rId2"/>
              </a:rPr>
              <a:t>https://www.youtube.com/watch?v=PyUS1plGRig</a:t>
            </a:r>
            <a:endParaRPr lang="es-ES" altLang="es-ES" sz="4000" b="1" dirty="0">
              <a:solidFill>
                <a:srgbClr val="002060"/>
              </a:solidFill>
              <a:latin typeface="Century Gothic" panose="020B0502020202020204" pitchFamily="34" charset="0"/>
            </a:endParaRPr>
          </a:p>
          <a:p>
            <a:endParaRPr lang="es-ES" altLang="es-ES" sz="4000" b="1" dirty="0">
              <a:solidFill>
                <a:srgbClr val="002060"/>
              </a:solidFill>
              <a:latin typeface="Century Gothic" panose="020B0502020202020204" pitchFamily="34" charset="0"/>
            </a:endParaRPr>
          </a:p>
        </p:txBody>
      </p:sp>
      <p:sp>
        <p:nvSpPr>
          <p:cNvPr id="2" name="Rectángulo 1">
            <a:extLst>
              <a:ext uri="{FF2B5EF4-FFF2-40B4-BE49-F238E27FC236}">
                <a16:creationId xmlns:a16="http://schemas.microsoft.com/office/drawing/2014/main" id="{5773C322-7997-051F-EF45-DE5886E1CC90}"/>
              </a:ext>
            </a:extLst>
          </p:cNvPr>
          <p:cNvSpPr/>
          <p:nvPr/>
        </p:nvSpPr>
        <p:spPr>
          <a:xfrm>
            <a:off x="3324703" y="4313729"/>
            <a:ext cx="5112297"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¡FELIZ MARTES!</a:t>
            </a:r>
          </a:p>
        </p:txBody>
      </p:sp>
    </p:spTree>
    <p:extLst>
      <p:ext uri="{BB962C8B-B14F-4D97-AF65-F5344CB8AC3E}">
        <p14:creationId xmlns:p14="http://schemas.microsoft.com/office/powerpoint/2010/main" val="1016125322"/>
      </p:ext>
    </p:extLst>
  </p:cSld>
  <p:clrMapOvr>
    <a:masterClrMapping/>
  </p:clrMapOvr>
  <p:transition/>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{7ECB0A66-D752-854A-B451-CEDE3195489C}tf10001124</Template>
  <TotalTime>320</TotalTime>
  <Words>88</Words>
  <Application>Microsoft Macintosh PowerPoint</Application>
  <PresentationFormat>Panorámica</PresentationFormat>
  <Paragraphs>6</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Century Gothic</vt:lpstr>
      <vt:lpstr>Corbel</vt:lpstr>
      <vt:lpstr>Helvetica Neue</vt:lpstr>
      <vt:lpstr>Wingdings 2</vt:lpstr>
      <vt:lpstr>Marco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ROCÍO RAMÓN BELMONTE</cp:lastModifiedBy>
  <cp:revision>18</cp:revision>
  <dcterms:created xsi:type="dcterms:W3CDTF">2024-09-05T19:40:57Z</dcterms:created>
  <dcterms:modified xsi:type="dcterms:W3CDTF">2025-01-24T15:16:09Z</dcterms:modified>
</cp:coreProperties>
</file>