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7" r:id="rId2"/>
    <p:sldId id="264" r:id="rId3"/>
    <p:sldId id="265" r:id="rId4"/>
    <p:sldId id="259" r:id="rId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826"/>
    <p:restoredTop sz="96000"/>
  </p:normalViewPr>
  <p:slideViewPr>
    <p:cSldViewPr snapToGrid="0">
      <p:cViewPr varScale="1">
        <p:scale>
          <a:sx n="100" d="100"/>
          <a:sy n="100" d="100"/>
        </p:scale>
        <p:origin x="184" y="3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779852-A228-0032-DFA2-12593F5F1E6D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88332C-F605-E688-2B5F-93447F91B3B4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51553D-1245-6E0D-599D-DED3E4AD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3336-B03E-214D-80A1-CE7FCC23F032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0B892B-B744-BE49-0E3E-57B08005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4648D3B-B061-B331-4D59-160E446C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E5B9-BF87-1642-94CA-898C0DC0F2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1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CE8A-B950-A23B-05C4-334C9889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F7CF-0EFB-E54A-AC31-451651A35FA5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EAFA-5E1C-30A2-3359-8073D5C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92554-F781-CF80-D212-C3A67B5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1090-B0F0-E24F-91DC-835AF323DB0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33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BA86-71F9-8D8E-87E1-89B2C7B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AD0A-BB57-2248-B31B-BA5752AF0463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11A95-593B-B7FB-CF66-AEB6AD85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0C12-0075-9260-AA00-9901128B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2A3F-BDBB-7645-9B04-53FFB75C7D6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473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EAF3-0CEE-D853-B69B-4AFE2882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724-ACC9-9F47-BAA7-CA12E001DFCB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3D242-772E-E498-0DE6-85A22513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628F-9182-0B52-4BF0-92EEBC23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0946-4ABA-BC4D-B5F9-F4FF4B4636F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985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2882-8793-EE09-C1AD-E521256A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23EA-7DF1-7747-BF0C-D3C4562865C7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1545-A5C8-9095-16A5-412414C7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879-C7DE-A290-423A-3D94FFD0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2F7B-4C21-BB41-A3B3-0077971D68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95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E35A3-5C17-A628-FFC9-D50B02E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CFE-3859-C548-A055-A946661A11B7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BC95C-EA36-A732-AACD-3E1C733C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CB06D8-B3B5-602F-948F-13AA4D32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13F2-F8D8-DC41-9714-2F1E47010A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61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7F4C8-0255-2305-FD74-303DEBCE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BA25-A0DB-EC4C-A857-97AAD94D1C70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A6F1E1-1DAE-204C-C041-F20292BF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E9F676-129E-5876-CA0B-9B3277F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FCB0A-CEE2-9C4A-892D-B2672C4F84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347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D82DBFA-B095-AD3A-167F-DFE5C10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5EF1-5857-5E49-AE4D-C8ACD2851CE5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7DEFE7-6174-2E07-21A5-18606BA3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C70B91-2EE5-6E4B-73AD-2AD0922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2F704-B358-A34D-953D-64ABBF270F4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832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8285DB2-3540-B367-E31A-244927EA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EABA-70EB-D344-95BF-89317D534B57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0410A725-D6F0-C60B-8E22-8018D4F1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61B5F09-7389-8A77-3CB8-0EA9976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C5EF-A1EA-1945-A081-EEFB8F190B5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725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17F15-D946-75C2-3EFB-9B6DAFA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FE94-BFD4-924E-BDD6-49EB7DD27495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12C2B-4772-BFC5-0159-35A20F38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DB22C-9863-0173-817F-88B79705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979-CD20-2545-A65B-108F8B2E35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4AEE375D-FF63-F4E2-3067-A58D6732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C7C5-02B7-3C4B-B4D4-52C9C085A6CB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C0893654-CF72-4FD3-1622-9ADF4395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A1F1FC27-A62F-0ECA-C8B5-35127203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6203F-1F00-3846-88F0-8EE6C7D0BF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648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25B4E-6BBD-AE3A-AD06-92B5D5B94B93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429FA-A73D-1AE5-8D23-8579B530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B64586-7E1E-2EE4-02F5-D80F384337ED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C9A6D0C-C919-DF7A-734F-8B3ED05E6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8AAE-9490-0A90-B069-FE4DB4BA5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5704-749D-F948-A7AB-2333084827E1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569F-9BA0-ABAA-83B1-350E2869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C7B9-7CD4-142B-9EC0-D953ECD0D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6B1139EC-1D13-E645-8520-7E0D371ED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70" r:id="rId7"/>
    <p:sldLayoutId id="2147483766" r:id="rId8"/>
    <p:sldLayoutId id="2147483771" r:id="rId9"/>
    <p:sldLayoutId id="2147483767" r:id="rId10"/>
    <p:sldLayoutId id="21474837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WclMgCKnWo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129536C7-61C3-20F7-F998-5A3A6AE9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6">
            <a:extLst>
              <a:ext uri="{FF2B5EF4-FFF2-40B4-BE49-F238E27FC236}">
                <a16:creationId xmlns:a16="http://schemas.microsoft.com/office/drawing/2014/main" id="{13EDF681-D82A-F9D3-1C9D-AEB834BC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66900"/>
            <a:ext cx="2070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>
            <a:extLst>
              <a:ext uri="{FF2B5EF4-FFF2-40B4-BE49-F238E27FC236}">
                <a16:creationId xmlns:a16="http://schemas.microsoft.com/office/drawing/2014/main" id="{17270201-7FEC-096D-E7D3-CEAF5BCE0F10}"/>
              </a:ext>
            </a:extLst>
          </p:cNvPr>
          <p:cNvSpPr txBox="1"/>
          <p:nvPr/>
        </p:nvSpPr>
        <p:spPr>
          <a:xfrm>
            <a:off x="6243918" y="3660962"/>
            <a:ext cx="29432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Oración JUEVES 30 de ENERO</a:t>
            </a: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Curso 24-25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D832E8E4-F688-3369-F873-01C6A41506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964" y="643467"/>
            <a:ext cx="6190072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6505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EC5A87-BA76-3A39-E538-7545D9F35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27744DE-871F-35E5-99FA-940D0F3C2F73}"/>
              </a:ext>
            </a:extLst>
          </p:cNvPr>
          <p:cNvSpPr txBox="1"/>
          <p:nvPr/>
        </p:nvSpPr>
        <p:spPr>
          <a:xfrm rot="10800000" flipV="1">
            <a:off x="4086030" y="1615903"/>
            <a:ext cx="40199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effectLst/>
                <a:latin typeface="Helvetica Neue" panose="02000503000000020004" pitchFamily="2" charset="0"/>
              </a:rPr>
              <a:t>Gracias Señor por quedarte con nosotros, por cada detalle, cada reflejo de tu amor en nuestra vida, danos la gracia de poder encontrarte siempre.</a:t>
            </a:r>
          </a:p>
          <a:p>
            <a:pPr algn="ctr"/>
            <a:endParaRPr lang="es-ES" dirty="0">
              <a:effectLst/>
              <a:latin typeface="Helvetica Neue" panose="02000503000000020004" pitchFamily="2" charset="0"/>
            </a:endParaRPr>
          </a:p>
          <a:p>
            <a:pPr algn="ctr"/>
            <a:r>
              <a:rPr lang="es-ES" dirty="0">
                <a:effectLst/>
                <a:latin typeface="Helvetica Neue" panose="02000503000000020004" pitchFamily="2" charset="0"/>
              </a:rPr>
              <a:t>Hoy, celebramos el </a:t>
            </a:r>
            <a:r>
              <a:rPr lang="es-ES" dirty="0">
                <a:latin typeface="Helvetica Neue" panose="02000503000000020004" pitchFamily="2" charset="0"/>
              </a:rPr>
              <a:t>DÍA DE LA PAZ y te pedimos por todos esos países que están en guerras y por todos esos corazones que no tienen PAZ.</a:t>
            </a:r>
            <a:endParaRPr lang="es-ES" dirty="0">
              <a:effectLst/>
              <a:latin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438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300">
            <a:alpha val="1607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F2A3679-925B-625A-8C00-B2B886B5A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4C7CC46-F2BF-76AE-DE09-3543CE7C5FF3}"/>
              </a:ext>
            </a:extLst>
          </p:cNvPr>
          <p:cNvSpPr txBox="1"/>
          <p:nvPr/>
        </p:nvSpPr>
        <p:spPr>
          <a:xfrm>
            <a:off x="2915728" y="1832118"/>
            <a:ext cx="63317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hlinkClick r:id="rId2"/>
              </a:rPr>
              <a:t>https://www.youtube.com/watch?v=OWclMgCKnWo</a:t>
            </a:r>
            <a:endParaRPr lang="es-ES" sz="4400" dirty="0"/>
          </a:p>
          <a:p>
            <a:endParaRPr lang="es-ES" sz="44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9AA9866-F3E5-E971-ECDB-D3ED40485090}"/>
              </a:ext>
            </a:extLst>
          </p:cNvPr>
          <p:cNvSpPr/>
          <p:nvPr/>
        </p:nvSpPr>
        <p:spPr>
          <a:xfrm>
            <a:off x="850514" y="3829977"/>
            <a:ext cx="1046222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HOY  Y SIEMPRE TÚ MISIÓN SERÁ</a:t>
            </a:r>
          </a:p>
          <a:p>
            <a:pPr algn="ctr"/>
            <a:r>
              <a:rPr lang="es-ES" sz="5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HACER LA PAZ</a:t>
            </a:r>
            <a:endParaRPr lang="es-E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72B078B-A5D0-E231-A22E-D3226B5A2845}"/>
              </a:ext>
            </a:extLst>
          </p:cNvPr>
          <p:cNvSpPr txBox="1"/>
          <p:nvPr/>
        </p:nvSpPr>
        <p:spPr>
          <a:xfrm>
            <a:off x="2692400" y="1117600"/>
            <a:ext cx="325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Canción con baile para primaria: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335</TotalTime>
  <Words>92</Words>
  <Application>Microsoft Macintosh PowerPoint</Application>
  <PresentationFormat>Panorámica</PresentationFormat>
  <Paragraphs>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Century Gothic</vt:lpstr>
      <vt:lpstr>Corbel</vt:lpstr>
      <vt:lpstr>Helvetica Neue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19</cp:revision>
  <dcterms:created xsi:type="dcterms:W3CDTF">2024-09-05T19:40:57Z</dcterms:created>
  <dcterms:modified xsi:type="dcterms:W3CDTF">2025-01-24T15:32:56Z</dcterms:modified>
</cp:coreProperties>
</file>