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62" r:id="rId3"/>
    <p:sldId id="259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00"/>
  </p:normalViewPr>
  <p:slideViewPr>
    <p:cSldViewPr snapToGrid="0">
      <p:cViewPr varScale="1">
        <p:scale>
          <a:sx n="90" d="100"/>
          <a:sy n="90" d="100"/>
        </p:scale>
        <p:origin x="232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4/3/25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172200" y="3714750"/>
            <a:ext cx="2943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 viernes 21 de marzo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8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4C47FDE1-5261-DEFA-2966-DA9D681F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29" y="771434"/>
            <a:ext cx="4230743" cy="5271953"/>
          </a:xfrm>
          <a:prstGeom prst="rect">
            <a:avLst/>
          </a:prstGeom>
        </p:spPr>
      </p:pic>
      <p:sp>
        <p:nvSpPr>
          <p:cNvPr id="7172" name="5 CuadroTexto">
            <a:extLst>
              <a:ext uri="{FF2B5EF4-FFF2-40B4-BE49-F238E27FC236}">
                <a16:creationId xmlns:a16="http://schemas.microsoft.com/office/drawing/2014/main" id="{6D718C37-C64E-434C-51E0-B30B5AE2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283" y="1997459"/>
            <a:ext cx="7077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s-ES" altLang="es-ES" sz="4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54175D19-1FEC-4DFB-BF2A-971D4B97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CA651283-6D7A-4DC5-B604-9D8A825FA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B1884779-0902-4A9F-C1EB-079DC146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47" b="3654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F2A3679-925B-625A-8C00-B2B886B5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6CB28E12-F8EE-65D9-8373-65A3E831DE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414" r="1" b="290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196" name="Rectangle 8">
            <a:extLst>
              <a:ext uri="{FF2B5EF4-FFF2-40B4-BE49-F238E27FC236}">
                <a16:creationId xmlns:a16="http://schemas.microsoft.com/office/drawing/2014/main" id="{B9752C5B-3874-965B-BBC8-943B420AF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175D19-1FEC-4DFB-BF2A-971D4B97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51283-6D7A-4DC5-B604-9D8A825FA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902C3269-BB97-D237-145B-7CCED45B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216" r="1" b="3153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175D19-1FEC-4DFB-BF2A-971D4B97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51283-6D7A-4DC5-B604-9D8A825FA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E1487BBF-7958-A268-DB21-BDEC6C67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347" r="1" b="3352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88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1D1FB-95E8-5189-0DB9-C4538137590D}"/>
              </a:ext>
            </a:extLst>
          </p:cNvPr>
          <p:cNvSpPr txBox="1"/>
          <p:nvPr/>
        </p:nvSpPr>
        <p:spPr>
          <a:xfrm>
            <a:off x="2614120" y="1490008"/>
            <a:ext cx="6327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  <a:hlinkClick r:id="rId2"/>
              </a:rPr>
              <a:t>https://www.youtube.com/watch?v</a:t>
            </a:r>
            <a:r>
              <a:rPr lang="es-ES" sz="4000" dirty="0">
                <a:hlinkClick r:id="rId2"/>
              </a:rPr>
              <a:t>=i</a:t>
            </a:r>
            <a:endParaRPr lang="es-ES" sz="4000" dirty="0"/>
          </a:p>
          <a:p>
            <a:r>
              <a:rPr lang="es-ES" sz="4000" dirty="0"/>
              <a:t>sRIdJ6Jctg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D11C21-AB81-1102-764F-9174F7F7BDA2}"/>
              </a:ext>
            </a:extLst>
          </p:cNvPr>
          <p:cNvSpPr txBox="1"/>
          <p:nvPr/>
        </p:nvSpPr>
        <p:spPr>
          <a:xfrm>
            <a:off x="4070952" y="3843322"/>
            <a:ext cx="505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¡FELIZ  VIERNES!</a:t>
            </a:r>
          </a:p>
        </p:txBody>
      </p:sp>
    </p:spTree>
    <p:extLst>
      <p:ext uri="{BB962C8B-B14F-4D97-AF65-F5344CB8AC3E}">
        <p14:creationId xmlns:p14="http://schemas.microsoft.com/office/powerpoint/2010/main" val="105444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326</TotalTime>
  <Words>25</Words>
  <Application>Microsoft Macintosh PowerPoint</Application>
  <PresentationFormat>Panorámica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Century Gothic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16</cp:revision>
  <dcterms:created xsi:type="dcterms:W3CDTF">2024-09-05T19:40:57Z</dcterms:created>
  <dcterms:modified xsi:type="dcterms:W3CDTF">2025-03-04T11:07:52Z</dcterms:modified>
</cp:coreProperties>
</file>