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950"/>
    <p:restoredTop sz="96000"/>
  </p:normalViewPr>
  <p:slideViewPr>
    <p:cSldViewPr snapToGrid="0">
      <p:cViewPr varScale="1">
        <p:scale>
          <a:sx n="61" d="100"/>
          <a:sy n="61" d="100"/>
        </p:scale>
        <p:origin x="240" y="1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48779852-A228-0032-DFA2-12593F5F1E6D}"/>
              </a:ext>
            </a:extLst>
          </p:cNvPr>
          <p:cNvSpPr/>
          <p:nvPr/>
        </p:nvSpPr>
        <p:spPr>
          <a:xfrm>
            <a:off x="0" y="762000"/>
            <a:ext cx="9142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288332C-F605-E688-2B5F-93447F91B3B4}"/>
              </a:ext>
            </a:extLst>
          </p:cNvPr>
          <p:cNvSpPr/>
          <p:nvPr/>
        </p:nvSpPr>
        <p:spPr>
          <a:xfrm>
            <a:off x="9271000" y="762000"/>
            <a:ext cx="2924175" cy="5334000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/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151553D-1245-6E0D-599D-DED3E4AD5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03336-B03E-214D-80A1-CE7FCC23F032}" type="datetimeFigureOut">
              <a:rPr lang="es-ES"/>
              <a:pPr>
                <a:defRPr/>
              </a:pPr>
              <a:t>19/3/25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D0B892B-B744-BE49-0E3E-57B080059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4648D3B-B061-B331-4D59-160E446C4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DE5B9-BF87-1642-94CA-898C0DC0F2A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1112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ECE8A-B950-A23B-05C4-334C98892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6F7CF-0EFB-E54A-AC31-451651A35FA5}" type="datetimeFigureOut">
              <a:rPr lang="es-ES"/>
              <a:pPr>
                <a:defRPr/>
              </a:pPr>
              <a:t>19/3/25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4EAFA-5E1C-30A2-3359-8073D5C0E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92554-F781-CF80-D212-C3A67B55F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71090-B0F0-E24F-91DC-835AF323DB0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43379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CBA86-71F9-8D8E-87E1-89B2C7B9A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8AD0A-BB57-2248-B31B-BA5752AF0463}" type="datetimeFigureOut">
              <a:rPr lang="es-ES"/>
              <a:pPr>
                <a:defRPr/>
              </a:pPr>
              <a:t>19/3/25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11A95-593B-B7FB-CF66-AEB6AD85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90C12-0075-9260-AA00-9901128B5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42A3F-BDBB-7645-9B04-53FFB75C7D6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447308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DEAF3-0CEE-D853-B69B-4AFE2882F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7D724-ACC9-9F47-BAA7-CA12E001DFCB}" type="datetimeFigureOut">
              <a:rPr lang="es-ES"/>
              <a:pPr>
                <a:defRPr/>
              </a:pPr>
              <a:t>19/3/25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3D242-772E-E498-0DE6-85A225135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C628F-9182-0B52-4BF0-92EEBC233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510946-4ABA-BC4D-B5F9-F4FF4B4636F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59859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/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F2882-8793-EE09-C1AD-E521256A1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923EA-7DF1-7747-BF0C-D3C4562865C7}" type="datetimeFigureOut">
              <a:rPr lang="es-ES"/>
              <a:pPr>
                <a:defRPr/>
              </a:pPr>
              <a:t>19/3/25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81545-A5C8-9095-16A5-412414C79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D7879-C7DE-A290-423A-3D94FFD09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E2F7B-4C21-BB41-A3B3-0077971D680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49539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D8E35A3-5C17-A628-FFC9-D50B02E51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0ECFE-3859-C548-A055-A946661A11B7}" type="datetimeFigureOut">
              <a:rPr lang="es-ES"/>
              <a:pPr>
                <a:defRPr/>
              </a:pPr>
              <a:t>19/3/25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4BC95C-EA36-A732-AACD-3E1C733C3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CB06D8-B3B5-602F-948F-13AA4D329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6313F2-F8D8-DC41-9714-2F1E47010A4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56117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BE7F4C8-0255-2305-FD74-303DEBCE5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BBA25-A0DB-EC4C-A857-97AAD94D1C70}" type="datetimeFigureOut">
              <a:rPr lang="es-ES"/>
              <a:pPr>
                <a:defRPr/>
              </a:pPr>
              <a:t>19/3/25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DA6F1E1-1DAE-204C-C041-F20292BF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2E9F676-129E-5876-CA0B-9B3277FCA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FCB0A-CEE2-9C4A-892D-B2672C4F84D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234762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D82DBFA-B095-AD3A-167F-DFE5C10D3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C5EF1-5857-5E49-AE4D-C8ACD2851CE5}" type="datetimeFigureOut">
              <a:rPr lang="es-ES"/>
              <a:pPr>
                <a:defRPr/>
              </a:pPr>
              <a:t>19/3/25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67DEFE7-6174-2E07-21A5-18606BA32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6C70B91-2EE5-6E4B-73AD-2AD09227B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32F704-B358-A34D-953D-64ABBF270F4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908322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98285DB2-3540-B367-E31A-244927EA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1EABA-70EB-D344-95BF-89317D534B57}" type="datetimeFigureOut">
              <a:rPr lang="es-ES"/>
              <a:pPr>
                <a:defRPr/>
              </a:pPr>
              <a:t>19/3/25</a:t>
            </a:fld>
            <a:endParaRPr lang="es-ES"/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0410A725-D6F0-C60B-8E22-8018D4F19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361B5F09-7389-8A77-3CB8-0EA9976F0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CC5EF-A1EA-1945-A081-EEFB8F190B5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72577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017F15-D946-75C2-3EFB-9B6DAFA01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AFE94-BFD4-924E-BDD6-49EB7DD27495}" type="datetimeFigureOut">
              <a:rPr lang="es-ES"/>
              <a:pPr>
                <a:defRPr/>
              </a:pPr>
              <a:t>19/3/25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2212C2B-4772-BFC5-0159-35A20F387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1BDB22C-9863-0173-817F-88B79705E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B02979-CD20-2545-A65B-108F8B2E35F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19115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4AEE375D-FF63-F4E2-3067-A58D6732F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2C7C5-02B7-3C4B-B4D4-52C9C085A6CB}" type="datetimeFigureOut">
              <a:rPr lang="es-ES"/>
              <a:pPr>
                <a:defRPr/>
              </a:pPr>
              <a:t>19/3/25</a:t>
            </a:fld>
            <a:endParaRPr lang="es-ES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C0893654-CF72-4FD3-1622-9ADF43951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8850" y="6356350"/>
            <a:ext cx="5911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A1F1FC27-A62F-0ECA-C8B5-351272031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6203F-1F00-3846-88F0-8EE6C7D0BF4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76487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0E25B4E-6BBD-AE3A-AD06-92B5D5B94B93}"/>
              </a:ext>
            </a:extLst>
          </p:cNvPr>
          <p:cNvSpPr/>
          <p:nvPr/>
        </p:nvSpPr>
        <p:spPr>
          <a:xfrm>
            <a:off x="0" y="758825"/>
            <a:ext cx="3443288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A429FA-A73D-1AE5-8D23-8579B530F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5B64586-7E1E-2EE4-02F5-D80F384337ED}"/>
              </a:ext>
            </a:extLst>
          </p:cNvPr>
          <p:cNvSpPr/>
          <p:nvPr/>
        </p:nvSpPr>
        <p:spPr>
          <a:xfrm>
            <a:off x="11815763" y="758825"/>
            <a:ext cx="384175" cy="5330825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7C9A6D0C-C919-DF7A-734F-8B3ED05E6C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68738" y="863600"/>
            <a:ext cx="7315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los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88AAE-9490-0A90-B069-FE4DB4BA58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D7A5704-749D-F948-A7AB-2333084827E1}" type="datetimeFigureOut">
              <a:rPr lang="es-ES"/>
              <a:pPr>
                <a:defRPr/>
              </a:pPr>
              <a:t>19/3/25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C569F-9BA0-ABAA-83B1-350E286924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FC7B9-7CD4-142B-9EC0-D953ECD0D1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accent1"/>
                </a:solidFill>
              </a:defRPr>
            </a:lvl1pPr>
          </a:lstStyle>
          <a:p>
            <a:fld id="{6B1139EC-1D13-E645-8520-7E0D371ED06F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70" r:id="rId7"/>
    <p:sldLayoutId id="2147483766" r:id="rId8"/>
    <p:sldLayoutId id="2147483771" r:id="rId9"/>
    <p:sldLayoutId id="2147483767" r:id="rId10"/>
    <p:sldLayoutId id="2147483768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n 2">
            <a:extLst>
              <a:ext uri="{FF2B5EF4-FFF2-40B4-BE49-F238E27FC236}">
                <a16:creationId xmlns:a16="http://schemas.microsoft.com/office/drawing/2014/main" id="{129536C7-61C3-20F7-F998-5A3A6AE97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75" y="701675"/>
            <a:ext cx="3630613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Imagen 6">
            <a:extLst>
              <a:ext uri="{FF2B5EF4-FFF2-40B4-BE49-F238E27FC236}">
                <a16:creationId xmlns:a16="http://schemas.microsoft.com/office/drawing/2014/main" id="{13EDF681-D82A-F9D3-1C9D-AEB834BCC5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866900"/>
            <a:ext cx="2070100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>
            <a:extLst>
              <a:ext uri="{FF2B5EF4-FFF2-40B4-BE49-F238E27FC236}">
                <a16:creationId xmlns:a16="http://schemas.microsoft.com/office/drawing/2014/main" id="{17270201-7FEC-096D-E7D3-CEAF5BCE0F10}"/>
              </a:ext>
            </a:extLst>
          </p:cNvPr>
          <p:cNvSpPr txBox="1"/>
          <p:nvPr/>
        </p:nvSpPr>
        <p:spPr>
          <a:xfrm>
            <a:off x="6172200" y="3714750"/>
            <a:ext cx="2943225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Oración JUEVES 20 de marzo</a:t>
            </a:r>
          </a:p>
          <a:p>
            <a:pPr algn="ctr">
              <a:defRPr/>
            </a:pPr>
            <a:endParaRPr lang="es-ES" sz="2400" b="1" dirty="0">
              <a:solidFill>
                <a:schemeClr val="accent2">
                  <a:lumMod val="75000"/>
                </a:schemeClr>
              </a:solidFill>
              <a:latin typeface="Century Gothic" pitchFamily="34" charset="0"/>
            </a:endParaRPr>
          </a:p>
          <a:p>
            <a:pPr algn="ctr"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Curso 24-25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BBB681-F4D2-40F2-ACC3-DE0B4B4880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9388ED0-1FEF-4E11-B488-BD661D1AC1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58470"/>
            <a:ext cx="11237976" cy="58978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 descr="Texto, Carta&#10;&#10;El contenido generado por IA puede ser incorrecto.">
            <a:extLst>
              <a:ext uri="{FF2B5EF4-FFF2-40B4-BE49-F238E27FC236}">
                <a16:creationId xmlns:a16="http://schemas.microsoft.com/office/drawing/2014/main" id="{202A1787-822F-0635-5D86-251EA8DDAC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3316" y="771434"/>
            <a:ext cx="9585369" cy="527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450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754C990-9493-43C5-A08F-2B9A55F7DF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76A2F0-4868-448D-8624-668A960A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8BB8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 descr="Texto, Carta&#10;&#10;El contenido generado por IA puede ser incorrecto.">
            <a:extLst>
              <a:ext uri="{FF2B5EF4-FFF2-40B4-BE49-F238E27FC236}">
                <a16:creationId xmlns:a16="http://schemas.microsoft.com/office/drawing/2014/main" id="{54C30937-3EAD-7B50-4893-DB42D846A4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6749" y="804334"/>
            <a:ext cx="8138501" cy="524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538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ABBB681-F4D2-40F2-ACC3-DE0B4B4880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9388ED0-1FEF-4E11-B488-BD661D1AC1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58470"/>
            <a:ext cx="11237976" cy="58978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 descr="Texto, Carta&#10;&#10;El contenido generado por IA puede ser incorrecto.">
            <a:extLst>
              <a:ext uri="{FF2B5EF4-FFF2-40B4-BE49-F238E27FC236}">
                <a16:creationId xmlns:a16="http://schemas.microsoft.com/office/drawing/2014/main" id="{911C80BC-9936-157C-45A7-5316DC1DCE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805" y="2082111"/>
            <a:ext cx="10602391" cy="2650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1706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{7ECB0A66-D752-854A-B451-CEDE3195489C}tf10001124</Template>
  <TotalTime>315</TotalTime>
  <Words>7</Words>
  <Application>Microsoft Macintosh PowerPoint</Application>
  <PresentationFormat>Panorámica</PresentationFormat>
  <Paragraphs>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Century Gothic</vt:lpstr>
      <vt:lpstr>Corbel</vt:lpstr>
      <vt:lpstr>Wingdings 2</vt:lpstr>
      <vt:lpstr>Marco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ROCÍO RAMÓN BELMONTE</cp:lastModifiedBy>
  <cp:revision>16</cp:revision>
  <dcterms:created xsi:type="dcterms:W3CDTF">2024-09-05T19:40:57Z</dcterms:created>
  <dcterms:modified xsi:type="dcterms:W3CDTF">2025-03-19T09:12:41Z</dcterms:modified>
</cp:coreProperties>
</file>