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4"/>
    <p:restoredTop sz="96000"/>
  </p:normalViewPr>
  <p:slideViewPr>
    <p:cSldViewPr snapToGrid="0">
      <p:cViewPr varScale="1">
        <p:scale>
          <a:sx n="107" d="100"/>
          <a:sy n="107" d="100"/>
        </p:scale>
        <p:origin x="28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1/4/25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jzhe0suUgM&amp;list=PLK5JVOxN1jXCHNRPKkHE9b985FTGUgBB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243918" y="3660962"/>
            <a:ext cx="29432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 LUNES 7 de ABRIL</a:t>
            </a:r>
          </a:p>
          <a:p>
            <a:pPr algn="ctr">
              <a:defRPr/>
            </a:pPr>
            <a:endParaRPr lang="es-ES" sz="24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Rectangle 7202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205" name="Rectangle 7204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7207" name="Rectangle 7206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9" name="Rectangle 7208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172" name="5 CuadroTexto">
            <a:extLst>
              <a:ext uri="{FF2B5EF4-FFF2-40B4-BE49-F238E27FC236}">
                <a16:creationId xmlns:a16="http://schemas.microsoft.com/office/drawing/2014/main" id="{6D718C37-C64E-434C-51E0-B30B5AE2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9" y="1298448"/>
            <a:ext cx="3258688" cy="3255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s-ES" sz="59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343374-6EAB-8B26-D128-FA2B5297E14D}"/>
              </a:ext>
            </a:extLst>
          </p:cNvPr>
          <p:cNvSpPr txBox="1"/>
          <p:nvPr/>
        </p:nvSpPr>
        <p:spPr>
          <a:xfrm>
            <a:off x="1894114" y="4833256"/>
            <a:ext cx="2434422" cy="751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211" name="Rectangle 7210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D7B7D7-DF30-BC91-C0D2-459CE9957ABC}"/>
              </a:ext>
            </a:extLst>
          </p:cNvPr>
          <p:cNvSpPr txBox="1"/>
          <p:nvPr/>
        </p:nvSpPr>
        <p:spPr>
          <a:xfrm>
            <a:off x="377598" y="2335149"/>
            <a:ext cx="3537232" cy="2049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Durante la cuaresma, es momento 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de preguntarnos: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¿Qué viste en mi señor? </a:t>
            </a:r>
          </a:p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¿Por qué merezco ser salvado por tu luz y tu amor?</a:t>
            </a:r>
          </a:p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9CFE5509-25C4-DC77-D000-450AEE11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32" y="616130"/>
            <a:ext cx="5461000" cy="5448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5 CuadroTexto">
            <a:extLst>
              <a:ext uri="{FF2B5EF4-FFF2-40B4-BE49-F238E27FC236}">
                <a16:creationId xmlns:a16="http://schemas.microsoft.com/office/drawing/2014/main" id="{6D718C37-C64E-434C-51E0-B30B5AE2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754" y="1620941"/>
            <a:ext cx="70770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ES" altLang="es-ES" sz="4000" b="1" dirty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https://www.youtube.com/watch?v=Fjzhe0suUgM&amp;list=PLK5JVOxN1jXCHNRPKkHE9b985FTGUgBB0</a:t>
            </a:r>
            <a:endParaRPr lang="es-ES" altLang="es-E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s-ES" altLang="es-E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73C322-7997-051F-EF45-DE5886E1CC90}"/>
              </a:ext>
            </a:extLst>
          </p:cNvPr>
          <p:cNvSpPr/>
          <p:nvPr/>
        </p:nvSpPr>
        <p:spPr>
          <a:xfrm>
            <a:off x="3573170" y="4313729"/>
            <a:ext cx="461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¡FELIZ </a:t>
            </a:r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LUNES</a:t>
            </a:r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61253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344</TotalTime>
  <Words>58</Words>
  <Application>Microsoft Macintosh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Century Gothic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20</cp:revision>
  <dcterms:created xsi:type="dcterms:W3CDTF">2024-09-05T19:40:57Z</dcterms:created>
  <dcterms:modified xsi:type="dcterms:W3CDTF">2025-04-01T07:56:37Z</dcterms:modified>
</cp:coreProperties>
</file>