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62" r:id="rId3"/>
    <p:sldId id="259" r:id="rId4"/>
    <p:sldId id="263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570"/>
    <p:restoredTop sz="96000"/>
  </p:normalViewPr>
  <p:slideViewPr>
    <p:cSldViewPr snapToGrid="0">
      <p:cViewPr varScale="1">
        <p:scale>
          <a:sx n="78" d="100"/>
          <a:sy n="78" d="100"/>
        </p:scale>
        <p:origin x="200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5mSr5RAlyc&amp;list=PLK5JVOxN1jXCHNRPKkHE9b985FTGUgBB0&amp;index=3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243918" y="3660962"/>
            <a:ext cx="29432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martes 8 de abril 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3" name="Rectangle 7202">
            <a:extLst>
              <a:ext uri="{FF2B5EF4-FFF2-40B4-BE49-F238E27FC236}">
                <a16:creationId xmlns:a16="http://schemas.microsoft.com/office/drawing/2014/main" id="{54175D19-1FEC-4DFB-BF2A-971D4B973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5" name="Rectangle 7204">
            <a:extLst>
              <a:ext uri="{FF2B5EF4-FFF2-40B4-BE49-F238E27FC236}">
                <a16:creationId xmlns:a16="http://schemas.microsoft.com/office/drawing/2014/main" id="{CA651283-6D7A-4DC5-B604-9D8A825FA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25400" cap="sq">
            <a:solidFill>
              <a:srgbClr val="80D5EA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El paraíso celestial | Imagen Premium generada con IA">
            <a:extLst>
              <a:ext uri="{FF2B5EF4-FFF2-40B4-BE49-F238E27FC236}">
                <a16:creationId xmlns:a16="http://schemas.microsoft.com/office/drawing/2014/main" id="{A6DAA45F-8820-E2CA-EC3F-2138239F9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3" r="1" b="1"/>
          <a:stretch/>
        </p:blipFill>
        <p:spPr bwMode="auto">
          <a:xfrm>
            <a:off x="643467" y="643467"/>
            <a:ext cx="10905066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849" y="1298448"/>
            <a:ext cx="3258688" cy="3255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defTabSz="914400" eaLnBrk="1" hangingPunct="1">
              <a:lnSpc>
                <a:spcPct val="90000"/>
              </a:lnSpc>
              <a:spcAft>
                <a:spcPts val="600"/>
              </a:spcAft>
            </a:pPr>
            <a:endParaRPr lang="en-US" altLang="es-ES" sz="37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300">
            <a:alpha val="1607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F2A3679-925B-625A-8C00-B2B886B5A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7" name="7 Rectángulo">
            <a:extLst>
              <a:ext uri="{FF2B5EF4-FFF2-40B4-BE49-F238E27FC236}">
                <a16:creationId xmlns:a16="http://schemas.microsoft.com/office/drawing/2014/main" id="{0E11F319-D94F-5A93-C2A0-147F7B10B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3110" y="1734241"/>
            <a:ext cx="7553325" cy="1694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s-ES" altLang="es-ES" sz="3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s-ES" altLang="es-ES" sz="2000" b="1" dirty="0">
              <a:latin typeface="Century Gothic" panose="020B0502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37E09AA-DC40-41B2-CA5F-1D3BE74639DF}"/>
              </a:ext>
            </a:extLst>
          </p:cNvPr>
          <p:cNvSpPr txBox="1"/>
          <p:nvPr/>
        </p:nvSpPr>
        <p:spPr>
          <a:xfrm>
            <a:off x="1535565" y="688771"/>
            <a:ext cx="859773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effectLst/>
                <a:latin typeface="Helvetica Neue" panose="02000503000000020004" pitchFamily="2" charset="0"/>
              </a:rPr>
              <a:t>A veces, el mundo nos ofrece belleza, placeres y momentos de felicidad, pero en el fondo, sentimos que algo sigue faltando. Por más perfecto que parezca todo a nuestro alrededor, si no encontramos aquello que da verdadero sentido a nuestra existencia, el vacío persiste. Solo en la presencia del amor auténtico y eterno podemos hallar plenitud. Sin él, incluso el paraíso se vuelve incompleto.</a:t>
            </a: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754" y="1620941"/>
            <a:ext cx="7077075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s-ES" altLang="es-ES" sz="4000" b="1" dirty="0">
                <a:solidFill>
                  <a:srgbClr val="002060"/>
                </a:solidFill>
                <a:latin typeface="Century Gothic" panose="020B0502020202020204" pitchFamily="34" charset="0"/>
                <a:hlinkClick r:id="rId2"/>
              </a:rPr>
              <a:t>https://www.youtube.com/watch?v=Z5mSr5RAlyc&amp;list=PLK5JVOxN1jXCHNRPKkHE9b985FTGUgBB0&amp;index=3</a:t>
            </a:r>
            <a:endParaRPr lang="es-ES" altLang="es-E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es-ES" altLang="es-E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773C322-7997-051F-EF45-DE5886E1CC90}"/>
              </a:ext>
            </a:extLst>
          </p:cNvPr>
          <p:cNvSpPr/>
          <p:nvPr/>
        </p:nvSpPr>
        <p:spPr>
          <a:xfrm>
            <a:off x="3324703" y="4313729"/>
            <a:ext cx="51122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¡FELIZ MARTES!</a:t>
            </a:r>
          </a:p>
        </p:txBody>
      </p:sp>
    </p:spTree>
    <p:extLst>
      <p:ext uri="{BB962C8B-B14F-4D97-AF65-F5344CB8AC3E}">
        <p14:creationId xmlns:p14="http://schemas.microsoft.com/office/powerpoint/2010/main" val="101612532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323</TotalTime>
  <Words>108</Words>
  <Application>Microsoft Macintosh PowerPoint</Application>
  <PresentationFormat>Panorámica</PresentationFormat>
  <Paragraphs>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Corbel</vt:lpstr>
      <vt:lpstr>Helvetica Neue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19</cp:revision>
  <dcterms:created xsi:type="dcterms:W3CDTF">2024-09-05T19:40:57Z</dcterms:created>
  <dcterms:modified xsi:type="dcterms:W3CDTF">2025-04-01T08:00:38Z</dcterms:modified>
</cp:coreProperties>
</file>