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0" r:id="rId1"/>
  </p:sldMasterIdLst>
  <p:sldIdLst>
    <p:sldId id="257" r:id="rId2"/>
    <p:sldId id="262" r:id="rId3"/>
    <p:sldId id="263" r:id="rId4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7743"/>
    <p:restoredTop sz="96000"/>
  </p:normalViewPr>
  <p:slideViewPr>
    <p:cSldViewPr snapToGrid="0">
      <p:cViewPr varScale="1">
        <p:scale>
          <a:sx n="69" d="100"/>
          <a:sy n="69" d="100"/>
        </p:scale>
        <p:origin x="216" y="10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48779852-A228-0032-DFA2-12593F5F1E6D}"/>
              </a:ext>
            </a:extLst>
          </p:cNvPr>
          <p:cNvSpPr/>
          <p:nvPr/>
        </p:nvSpPr>
        <p:spPr>
          <a:xfrm>
            <a:off x="0" y="762000"/>
            <a:ext cx="9142413" cy="533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B288332C-F605-E688-2B5F-93447F91B3B4}"/>
              </a:ext>
            </a:extLst>
          </p:cNvPr>
          <p:cNvSpPr/>
          <p:nvPr/>
        </p:nvSpPr>
        <p:spPr>
          <a:xfrm>
            <a:off x="9271000" y="762000"/>
            <a:ext cx="2924175" cy="5334000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/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3151553D-1245-6E0D-599D-DED3E4AD5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03336-B03E-214D-80A1-CE7FCC23F032}" type="datetimeFigureOut">
              <a:rPr lang="es-ES"/>
              <a:pPr>
                <a:defRPr/>
              </a:pPr>
              <a:t>1/4/25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D0B892B-B744-BE49-0E3E-57B080059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4648D3B-B061-B331-4D59-160E446C4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4DE5B9-BF87-1642-94CA-898C0DC0F2AA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11125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ECE8A-B950-A23B-05C4-334C98892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6F7CF-0EFB-E54A-AC31-451651A35FA5}" type="datetimeFigureOut">
              <a:rPr lang="es-ES"/>
              <a:pPr>
                <a:defRPr/>
              </a:pPr>
              <a:t>1/4/25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24EAFA-5E1C-30A2-3359-8073D5C0E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192554-F781-CF80-D212-C3A67B55F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271090-B0F0-E24F-91DC-835AF323DB0E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43379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BCBA86-71F9-8D8E-87E1-89B2C7B9A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8AD0A-BB57-2248-B31B-BA5752AF0463}" type="datetimeFigureOut">
              <a:rPr lang="es-ES"/>
              <a:pPr>
                <a:defRPr/>
              </a:pPr>
              <a:t>1/4/25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F11A95-593B-B7FB-CF66-AEB6AD854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B90C12-0075-9260-AA00-9901128B5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F42A3F-BDBB-7645-9B04-53FFB75C7D68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447308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EDEAF3-0CEE-D853-B69B-4AFE2882F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7D724-ACC9-9F47-BAA7-CA12E001DFCB}" type="datetimeFigureOut">
              <a:rPr lang="es-ES"/>
              <a:pPr>
                <a:defRPr/>
              </a:pPr>
              <a:t>1/4/25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3D242-772E-E498-0DE6-85A225135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3C628F-9182-0B52-4BF0-92EEBC233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510946-4ABA-BC4D-B5F9-F4FF4B4636F1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559859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/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2F2882-8793-EE09-C1AD-E521256A1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923EA-7DF1-7747-BF0C-D3C4562865C7}" type="datetimeFigureOut">
              <a:rPr lang="es-ES"/>
              <a:pPr>
                <a:defRPr/>
              </a:pPr>
              <a:t>1/4/25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D81545-A5C8-9095-16A5-412414C79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DD7879-C7DE-A290-423A-3D94FFD09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CE2F7B-4C21-BB41-A3B3-0077971D6808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49539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D8E35A3-5C17-A628-FFC9-D50B02E51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0ECFE-3859-C548-A055-A946661A11B7}" type="datetimeFigureOut">
              <a:rPr lang="es-ES"/>
              <a:pPr>
                <a:defRPr/>
              </a:pPr>
              <a:t>1/4/25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B4BC95C-EA36-A732-AACD-3E1C733C3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8CB06D8-B3B5-602F-948F-13AA4D329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6313F2-F8D8-DC41-9714-2F1E47010A41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856117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BE7F4C8-0255-2305-FD74-303DEBCE5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BBA25-A0DB-EC4C-A857-97AAD94D1C70}" type="datetimeFigureOut">
              <a:rPr lang="es-ES"/>
              <a:pPr>
                <a:defRPr/>
              </a:pPr>
              <a:t>1/4/25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DA6F1E1-1DAE-204C-C041-F20292BF3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2E9F676-129E-5876-CA0B-9B3277FCA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3FCB0A-CEE2-9C4A-892D-B2672C4F84DC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234762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D82DBFA-B095-AD3A-167F-DFE5C10D3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C5EF1-5857-5E49-AE4D-C8ACD2851CE5}" type="datetimeFigureOut">
              <a:rPr lang="es-ES"/>
              <a:pPr>
                <a:defRPr/>
              </a:pPr>
              <a:t>1/4/25</a:t>
            </a:fld>
            <a:endParaRPr lang="es-E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67DEFE7-6174-2E07-21A5-18606BA32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6C70B91-2EE5-6E4B-73AD-2AD09227B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32F704-B358-A34D-953D-64ABBF270F4A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908322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98285DB2-3540-B367-E31A-244927EA5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31EABA-70EB-D344-95BF-89317D534B57}" type="datetimeFigureOut">
              <a:rPr lang="es-ES"/>
              <a:pPr>
                <a:defRPr/>
              </a:pPr>
              <a:t>1/4/25</a:t>
            </a:fld>
            <a:endParaRPr lang="es-ES"/>
          </a:p>
        </p:txBody>
      </p:sp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0410A725-D6F0-C60B-8E22-8018D4F19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361B5F09-7389-8A77-3CB8-0EA9976F0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DCC5EF-A1EA-1945-A081-EEFB8F190B58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472577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D017F15-D946-75C2-3EFB-9B6DAFA01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AFE94-BFD4-924E-BDD6-49EB7DD27495}" type="datetimeFigureOut">
              <a:rPr lang="es-ES"/>
              <a:pPr>
                <a:defRPr/>
              </a:pPr>
              <a:t>1/4/25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2212C2B-4772-BFC5-0159-35A20F387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1BDB22C-9863-0173-817F-88B79705E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B02979-CD20-2545-A65B-108F8B2E35F3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219115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rtlCol="0" anchor="t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7">
            <a:extLst>
              <a:ext uri="{FF2B5EF4-FFF2-40B4-BE49-F238E27FC236}">
                <a16:creationId xmlns:a16="http://schemas.microsoft.com/office/drawing/2014/main" id="{4AEE375D-FF63-F4E2-3067-A58D6732F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2C7C5-02B7-3C4B-B4D4-52C9C085A6CB}" type="datetimeFigureOut">
              <a:rPr lang="es-ES"/>
              <a:pPr>
                <a:defRPr/>
              </a:pPr>
              <a:t>1/4/25</a:t>
            </a:fld>
            <a:endParaRPr lang="es-ES"/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C0893654-CF72-4FD3-1622-9ADF43951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98850" y="6356350"/>
            <a:ext cx="59118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9">
            <a:extLst>
              <a:ext uri="{FF2B5EF4-FFF2-40B4-BE49-F238E27FC236}">
                <a16:creationId xmlns:a16="http://schemas.microsoft.com/office/drawing/2014/main" id="{A1F1FC27-A62F-0ECA-C8B5-351272031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86203F-1F00-3846-88F0-8EE6C7D0BF41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76487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0E25B4E-6BBD-AE3A-AD06-92B5D5B94B93}"/>
              </a:ext>
            </a:extLst>
          </p:cNvPr>
          <p:cNvSpPr/>
          <p:nvPr/>
        </p:nvSpPr>
        <p:spPr>
          <a:xfrm>
            <a:off x="0" y="758825"/>
            <a:ext cx="3443288" cy="5330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A429FA-A73D-1AE5-8D23-8579B530F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413" y="1123950"/>
            <a:ext cx="2947987" cy="4600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5B64586-7E1E-2EE4-02F5-D80F384337ED}"/>
              </a:ext>
            </a:extLst>
          </p:cNvPr>
          <p:cNvSpPr/>
          <p:nvPr/>
        </p:nvSpPr>
        <p:spPr>
          <a:xfrm>
            <a:off x="11815763" y="758825"/>
            <a:ext cx="384175" cy="5330825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7C9A6D0C-C919-DF7A-734F-8B3ED05E6C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68738" y="863600"/>
            <a:ext cx="7315200" cy="512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los estilos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n-US" alt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C88AAE-9490-0A90-B069-FE4DB4BA58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6193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D7A5704-749D-F948-A7AB-2333084827E1}" type="datetimeFigureOut">
              <a:rPr lang="es-ES"/>
              <a:pPr>
                <a:defRPr/>
              </a:pPr>
              <a:t>1/4/25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CC569F-9BA0-ABAA-83B1-350E286924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68738" y="6356350"/>
            <a:ext cx="5911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BFC7B9-7CD4-142B-9EC0-D953ECD0D1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34663" y="6356350"/>
            <a:ext cx="15303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accent1"/>
                </a:solidFill>
              </a:defRPr>
            </a:lvl1pPr>
          </a:lstStyle>
          <a:p>
            <a:fld id="{6B1139EC-1D13-E645-8520-7E0D371ED06F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70" r:id="rId7"/>
    <p:sldLayoutId id="2147483766" r:id="rId8"/>
    <p:sldLayoutId id="2147483771" r:id="rId9"/>
    <p:sldLayoutId id="2147483767" r:id="rId10"/>
    <p:sldLayoutId id="2147483768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 spc="-6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9pPr>
    </p:titleStyle>
    <p:bodyStyle>
      <a:lvl1pPr marL="182563" indent="-182563" algn="l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chemeClr val="accent1"/>
        </a:buClr>
        <a:buFont typeface="Wingdings 2" pitchFamily="2" charset="2"/>
        <a:buChar char=""/>
        <a:defRPr sz="2000" kern="1200">
          <a:solidFill>
            <a:srgbClr val="595959"/>
          </a:solidFill>
          <a:latin typeface="+mn-lt"/>
          <a:ea typeface="+mn-ea"/>
          <a:cs typeface="+mn-cs"/>
        </a:defRPr>
      </a:lvl1pPr>
      <a:lvl2pPr marL="6858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28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600" kern="12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nktGI5wIkx8&amp;list=PLK5JVOxN1jXCHNRPKkHE9b985FTGUgBB0&amp;index=11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agen 2">
            <a:extLst>
              <a:ext uri="{FF2B5EF4-FFF2-40B4-BE49-F238E27FC236}">
                <a16:creationId xmlns:a16="http://schemas.microsoft.com/office/drawing/2014/main" id="{129536C7-61C3-20F7-F998-5A3A6AE97D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475" y="701675"/>
            <a:ext cx="3630613" cy="99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Imagen 6">
            <a:extLst>
              <a:ext uri="{FF2B5EF4-FFF2-40B4-BE49-F238E27FC236}">
                <a16:creationId xmlns:a16="http://schemas.microsoft.com/office/drawing/2014/main" id="{13EDF681-D82A-F9D3-1C9D-AEB834BCC5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866900"/>
            <a:ext cx="2070100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CuadroTexto">
            <a:extLst>
              <a:ext uri="{FF2B5EF4-FFF2-40B4-BE49-F238E27FC236}">
                <a16:creationId xmlns:a16="http://schemas.microsoft.com/office/drawing/2014/main" id="{17270201-7FEC-096D-E7D3-CEAF5BCE0F10}"/>
              </a:ext>
            </a:extLst>
          </p:cNvPr>
          <p:cNvSpPr txBox="1"/>
          <p:nvPr/>
        </p:nvSpPr>
        <p:spPr>
          <a:xfrm>
            <a:off x="6243918" y="3660962"/>
            <a:ext cx="2943225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Oración MIÉRCOLES 9 de abril</a:t>
            </a:r>
          </a:p>
          <a:p>
            <a:pPr algn="ctr">
              <a:defRPr/>
            </a:pPr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Curso 24-25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3" name="Rectangle 7202">
            <a:extLst>
              <a:ext uri="{FF2B5EF4-FFF2-40B4-BE49-F238E27FC236}">
                <a16:creationId xmlns:a16="http://schemas.microsoft.com/office/drawing/2014/main" id="{2ABBB681-F4D2-40F2-ACC3-DE0B4B4880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05" name="Rectangle 7204">
            <a:extLst>
              <a:ext uri="{FF2B5EF4-FFF2-40B4-BE49-F238E27FC236}">
                <a16:creationId xmlns:a16="http://schemas.microsoft.com/office/drawing/2014/main" id="{09388ED0-1FEF-4E11-B488-BD661D1AC1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58470"/>
            <a:ext cx="11237976" cy="589788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3F1108A9-234B-4F74-5919-5AEDC3BC8D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86800" y="501650"/>
            <a:ext cx="5854700" cy="585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2" name="5 CuadroTexto">
            <a:extLst>
              <a:ext uri="{FF2B5EF4-FFF2-40B4-BE49-F238E27FC236}">
                <a16:creationId xmlns:a16="http://schemas.microsoft.com/office/drawing/2014/main" id="{6D718C37-C64E-434C-51E0-B30B5AE2DC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853" y="1298447"/>
            <a:ext cx="3824684" cy="377740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defTabSz="914400" eaLnBrk="1" hangingPunct="1">
              <a:lnSpc>
                <a:spcPct val="90000"/>
              </a:lnSpc>
              <a:spcAft>
                <a:spcPts val="600"/>
              </a:spcAft>
            </a:pPr>
            <a:endParaRPr lang="en-US" altLang="es-ES" sz="5500" b="1" spc="-1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5 CuadroTexto">
            <a:extLst>
              <a:ext uri="{FF2B5EF4-FFF2-40B4-BE49-F238E27FC236}">
                <a16:creationId xmlns:a16="http://schemas.microsoft.com/office/drawing/2014/main" id="{6D718C37-C64E-434C-51E0-B30B5AE2DC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2754" y="1620941"/>
            <a:ext cx="7077075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r>
              <a:rPr lang="es-ES" altLang="es-ES" sz="4000" b="1" dirty="0">
                <a:solidFill>
                  <a:srgbClr val="002060"/>
                </a:solidFill>
                <a:latin typeface="Century Gothic" panose="020B0502020202020204" pitchFamily="34" charset="0"/>
                <a:hlinkClick r:id="rId2"/>
              </a:rPr>
              <a:t>https://www.youtube.com/watch?v=nktGI5wIkx8&amp;list=PLK5JVOxN1jXCHNRPKkHE9b985FTGUgBB0&amp;index=11</a:t>
            </a:r>
            <a:endParaRPr lang="es-ES" altLang="es-ES" sz="40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endParaRPr lang="es-ES" altLang="es-ES" sz="40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5773C322-7997-051F-EF45-DE5886E1CC90}"/>
              </a:ext>
            </a:extLst>
          </p:cNvPr>
          <p:cNvSpPr/>
          <p:nvPr/>
        </p:nvSpPr>
        <p:spPr>
          <a:xfrm>
            <a:off x="2815751" y="4313729"/>
            <a:ext cx="613020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¡FELIZ MIÉRCOLES!</a:t>
            </a:r>
          </a:p>
        </p:txBody>
      </p:sp>
    </p:spTree>
    <p:extLst>
      <p:ext uri="{BB962C8B-B14F-4D97-AF65-F5344CB8AC3E}">
        <p14:creationId xmlns:p14="http://schemas.microsoft.com/office/powerpoint/2010/main" val="1016125322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Marco">
  <a:themeElements>
    <a:clrScheme name="Marco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Marco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arc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{7ECB0A66-D752-854A-B451-CEDE3195489C}tf10001124</Template>
  <TotalTime>330</TotalTime>
  <Words>32</Words>
  <Application>Microsoft Macintosh PowerPoint</Application>
  <PresentationFormat>Panorámica</PresentationFormat>
  <Paragraphs>4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Century Gothic</vt:lpstr>
      <vt:lpstr>Corbel</vt:lpstr>
      <vt:lpstr>Wingdings 2</vt:lpstr>
      <vt:lpstr>Marco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ROCÍO RAMÓN BELMONTE</cp:lastModifiedBy>
  <cp:revision>19</cp:revision>
  <dcterms:created xsi:type="dcterms:W3CDTF">2024-09-05T19:40:57Z</dcterms:created>
  <dcterms:modified xsi:type="dcterms:W3CDTF">2025-04-01T08:03:22Z</dcterms:modified>
</cp:coreProperties>
</file>