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4" r:id="rId3"/>
    <p:sldId id="265" r:id="rId4"/>
    <p:sldId id="259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569"/>
    <p:restoredTop sz="96000"/>
  </p:normalViewPr>
  <p:slideViewPr>
    <p:cSldViewPr snapToGrid="0">
      <p:cViewPr varScale="1">
        <p:scale>
          <a:sx n="29" d="100"/>
          <a:sy n="29" d="100"/>
        </p:scale>
        <p:origin x="240" y="18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WclMgCKnWo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243918" y="3660962"/>
            <a:ext cx="29432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JUEVES 10 de ABRIL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754C990-9493-43C5-A08F-2B9A55F7D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76A2F0-4868-448D-8624-668A960A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E73B1D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 descr="Texto, Carta&#10;&#10;El contenido generado por IA puede ser incorrecto.">
            <a:extLst>
              <a:ext uri="{FF2B5EF4-FFF2-40B4-BE49-F238E27FC236}">
                <a16:creationId xmlns:a16="http://schemas.microsoft.com/office/drawing/2014/main" id="{12D823DA-69D9-5120-2990-C97F8934F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137" y="804334"/>
            <a:ext cx="7341725" cy="524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65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EC5A87-BA76-3A39-E538-7545D9F35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Una captura de pantalla de un celular con texto&#10;&#10;El contenido generado por IA puede ser incorrecto.">
            <a:extLst>
              <a:ext uri="{FF2B5EF4-FFF2-40B4-BE49-F238E27FC236}">
                <a16:creationId xmlns:a16="http://schemas.microsoft.com/office/drawing/2014/main" id="{EF5B70C3-1496-17A0-1FA7-631B2DACA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805" y="1485728"/>
            <a:ext cx="10602391" cy="384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438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300">
            <a:alpha val="1607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F2A3679-925B-625A-8C00-B2B886B5A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4C7CC46-F2BF-76AE-DE09-3543CE7C5FF3}"/>
              </a:ext>
            </a:extLst>
          </p:cNvPr>
          <p:cNvSpPr txBox="1"/>
          <p:nvPr/>
        </p:nvSpPr>
        <p:spPr>
          <a:xfrm>
            <a:off x="2915728" y="1832118"/>
            <a:ext cx="63317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hlinkClick r:id="rId2"/>
              </a:rPr>
              <a:t>https://www.youtube.com/watch?v=OWclMgCKnWo</a:t>
            </a:r>
            <a:endParaRPr lang="es-ES" sz="4400" dirty="0"/>
          </a:p>
          <a:p>
            <a:endParaRPr lang="es-ES" sz="4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9AA9866-F3E5-E971-ECDB-D3ED40485090}"/>
              </a:ext>
            </a:extLst>
          </p:cNvPr>
          <p:cNvSpPr/>
          <p:nvPr/>
        </p:nvSpPr>
        <p:spPr>
          <a:xfrm>
            <a:off x="850514" y="3829977"/>
            <a:ext cx="1046222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HOY  Y SIEMPRE TÚ MISIÓN SERÁ</a:t>
            </a:r>
          </a:p>
          <a:p>
            <a:pPr algn="ctr"/>
            <a:r>
              <a:rPr lang="es-E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HACER LA PAZ</a:t>
            </a:r>
            <a:endParaRPr lang="es-E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2B078B-A5D0-E231-A22E-D3226B5A2845}"/>
              </a:ext>
            </a:extLst>
          </p:cNvPr>
          <p:cNvSpPr txBox="1"/>
          <p:nvPr/>
        </p:nvSpPr>
        <p:spPr>
          <a:xfrm>
            <a:off x="2692400" y="1117600"/>
            <a:ext cx="325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Canción con baile para primaria: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338</TotalTime>
  <Words>35</Words>
  <Application>Microsoft Macintosh PowerPoint</Application>
  <PresentationFormat>Panorámica</PresentationFormat>
  <Paragraphs>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20</cp:revision>
  <dcterms:created xsi:type="dcterms:W3CDTF">2024-09-05T19:40:57Z</dcterms:created>
  <dcterms:modified xsi:type="dcterms:W3CDTF">2025-04-02T13:27:39Z</dcterms:modified>
</cp:coreProperties>
</file>