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7" r:id="rId2"/>
    <p:sldId id="262" r:id="rId3"/>
    <p:sldId id="261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00"/>
  </p:normalViewPr>
  <p:slideViewPr>
    <p:cSldViewPr snapToGrid="0">
      <p:cViewPr varScale="1">
        <p:scale>
          <a:sx n="107" d="100"/>
          <a:sy n="107" d="100"/>
        </p:scale>
        <p:origin x="736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2/4/25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BgAx8LFAVU&amp;list=PLK5JVOxN1jXCHNRPKkHE9b985FTGUgBB0&amp;index=14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172200" y="3714750"/>
            <a:ext cx="29432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Viernes 11 de abril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61" y="366612"/>
            <a:ext cx="9894277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dirty="0"/>
              <a:t>Lectura del santo evangelio según san Juan 10, 31-42</a:t>
            </a:r>
          </a:p>
          <a:p>
            <a:endParaRPr lang="es-ES" dirty="0"/>
          </a:p>
          <a:p>
            <a:r>
              <a:rPr lang="es-ES" dirty="0"/>
              <a:t>En aquel tiempo, los judíos agarraron piedras para apedrear a Jesús.</a:t>
            </a:r>
          </a:p>
          <a:p>
            <a:r>
              <a:rPr lang="es-ES" dirty="0"/>
              <a:t>Él les replicó:</a:t>
            </a:r>
            <a:br>
              <a:rPr lang="es-ES" dirty="0"/>
            </a:br>
            <a:r>
              <a:rPr lang="es-ES" dirty="0"/>
              <a:t>«Os he hecho ver muchas obras buenas por encargo de mi Padre: ¿por cuál de ellas me apedreáis?».</a:t>
            </a:r>
          </a:p>
          <a:p>
            <a:r>
              <a:rPr lang="es-ES" dirty="0"/>
              <a:t>Los judíos le contestaron:</a:t>
            </a:r>
            <a:br>
              <a:rPr lang="es-ES" dirty="0"/>
            </a:br>
            <a:r>
              <a:rPr lang="es-ES" dirty="0"/>
              <a:t>«No te apedreamos por una obra buena, sino por una blasfemia: porque tú, siendo un hombre, te haces Dios».</a:t>
            </a:r>
          </a:p>
          <a:p>
            <a:r>
              <a:rPr lang="es-ES" dirty="0"/>
              <a:t>Jesús les replicó:</a:t>
            </a:r>
            <a:br>
              <a:rPr lang="es-ES" dirty="0"/>
            </a:br>
            <a:r>
              <a:rPr lang="es-ES" dirty="0"/>
              <a:t>«¿No está escrito en vuestra ley: “Yo os digo: sois dioses”? Si la Escritura llama dioses a aquellos a quienes vino la palabra de Dios, y no puede fallar la Escritura, a quien el Padre consagró y envió al mundo, ¿decís vosotros: “¡Blasfemas!” Porque he dicho: “Soy Hijo de Dios”? Si no hago las obras de mi Padre, no me creáis, pero si las hago, aunque no me creáis a mí, creed a las obras, para que comprendáis y sepáis que el Padre está en mí, y yo en el Padre».</a:t>
            </a:r>
          </a:p>
          <a:p>
            <a:r>
              <a:rPr lang="es-ES" dirty="0"/>
              <a:t>Intentaron de nuevo detenerlo, pero se les escabulló de las manos. Se marchó de nuevo al otro lado del Jordán, al lugar donde antes había bautizado Juan, y se quedó allí.</a:t>
            </a:r>
          </a:p>
          <a:p>
            <a:endParaRPr lang="es-ES" dirty="0"/>
          </a:p>
          <a:p>
            <a:r>
              <a:rPr lang="es-ES" dirty="0"/>
              <a:t>Muchos acudieron a él y decían:</a:t>
            </a:r>
            <a:br>
              <a:rPr lang="es-ES" dirty="0"/>
            </a:br>
            <a:r>
              <a:rPr lang="es-ES" dirty="0"/>
              <a:t>«Juan no hizo ningún signo; pero todo lo que Juan dijo de este era verdad».</a:t>
            </a:r>
          </a:p>
          <a:p>
            <a:r>
              <a:rPr lang="es-ES" dirty="0"/>
              <a:t>Y muchos creyeron en él allí.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8">
            <a:extLst>
              <a:ext uri="{FF2B5EF4-FFF2-40B4-BE49-F238E27FC236}">
                <a16:creationId xmlns:a16="http://schemas.microsoft.com/office/drawing/2014/main" id="{B9752C5B-3874-965B-BBC8-943B420AFB6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858A26-5444-0C62-EBA0-30AE46BD8158}"/>
              </a:ext>
            </a:extLst>
          </p:cNvPr>
          <p:cNvSpPr txBox="1"/>
          <p:nvPr/>
        </p:nvSpPr>
        <p:spPr>
          <a:xfrm>
            <a:off x="4120862" y="4010146"/>
            <a:ext cx="59908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/>
              <a:t>¡Feliz viernes!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B4761E0-7602-BFD6-6A26-64C06BDF4420}"/>
              </a:ext>
            </a:extLst>
          </p:cNvPr>
          <p:cNvSpPr txBox="1"/>
          <p:nvPr/>
        </p:nvSpPr>
        <p:spPr>
          <a:xfrm>
            <a:off x="2461847" y="1490008"/>
            <a:ext cx="680231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hlinkClick r:id="rId2"/>
              </a:rPr>
              <a:t>https://www.youtube.com/watch?v=JBgAx8LFAVU&amp;list=PLK5JVOxN1jXCHNRPKkHE9b985FTGUgBB0&amp;index=14</a:t>
            </a:r>
            <a:endParaRPr lang="es-ES" sz="4000" dirty="0"/>
          </a:p>
          <a:p>
            <a:endParaRPr lang="es-ES" sz="4000" dirty="0"/>
          </a:p>
        </p:txBody>
      </p:sp>
    </p:spTree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317</TotalTime>
  <Words>300</Words>
  <Application>Microsoft Macintosh PowerPoint</Application>
  <PresentationFormat>Panorámica</PresentationFormat>
  <Paragraphs>14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16</cp:revision>
  <dcterms:created xsi:type="dcterms:W3CDTF">2024-09-05T19:40:57Z</dcterms:created>
  <dcterms:modified xsi:type="dcterms:W3CDTF">2025-04-02T13:33:22Z</dcterms:modified>
</cp:coreProperties>
</file>