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59" r:id="rId4"/>
    <p:sldId id="263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70"/>
    <p:restoredTop sz="96000"/>
  </p:normalViewPr>
  <p:slideViewPr>
    <p:cSldViewPr snapToGrid="0">
      <p:cViewPr varScale="1">
        <p:scale>
          <a:sx n="106" d="100"/>
          <a:sy n="106" d="100"/>
        </p:scale>
        <p:origin x="33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Vb4E74Ihc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243918" y="3660962"/>
            <a:ext cx="29432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martes 29 de abril 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ESUCRISTO HA RESUCITADO!! | 7 de abril de 2023">
            <a:extLst>
              <a:ext uri="{FF2B5EF4-FFF2-40B4-BE49-F238E27FC236}">
                <a16:creationId xmlns:a16="http://schemas.microsoft.com/office/drawing/2014/main" id="{04F4416B-CE02-7E94-FB64-8F3F47063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4501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849" y="1298448"/>
            <a:ext cx="3258688" cy="3255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endParaRPr lang="en-US" altLang="es-ES" sz="37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300">
            <a:alpha val="1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F2A3679-925B-625A-8C00-B2B886B5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7" name="7 Rectángulo">
            <a:extLst>
              <a:ext uri="{FF2B5EF4-FFF2-40B4-BE49-F238E27FC236}">
                <a16:creationId xmlns:a16="http://schemas.microsoft.com/office/drawing/2014/main" id="{0E11F319-D94F-5A93-C2A0-147F7B10B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110" y="1734241"/>
            <a:ext cx="7553325" cy="169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s-ES" altLang="es-ES" sz="3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s-ES" altLang="es-ES" sz="2000" b="1" dirty="0">
              <a:latin typeface="Century Gothic" panose="020B0502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3859E8F-3CC9-0F4F-534E-C53BCD84B178}"/>
              </a:ext>
            </a:extLst>
          </p:cNvPr>
          <p:cNvSpPr/>
          <p:nvPr/>
        </p:nvSpPr>
        <p:spPr>
          <a:xfrm>
            <a:off x="1811039" y="1166842"/>
            <a:ext cx="8259393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ÉL ESTÁ AQUÍ</a:t>
            </a:r>
          </a:p>
          <a:p>
            <a:pPr algn="ctr"/>
            <a:r>
              <a:rPr lang="es-ES" sz="9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¡HA RESUCITADO!</a:t>
            </a:r>
            <a:endParaRPr lang="es-ES" sz="96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754" y="1620941"/>
            <a:ext cx="70770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altLang="es-ES" sz="4000" b="1" dirty="0">
                <a:solidFill>
                  <a:srgbClr val="002060"/>
                </a:solidFill>
                <a:latin typeface="Century Gothic" panose="020B0502020202020204" pitchFamily="34" charset="0"/>
                <a:hlinkClick r:id="rId2"/>
              </a:rPr>
              <a:t>https://www.youtube.com/watch?v=kVb4E74Ihcg</a:t>
            </a:r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773C322-7997-051F-EF45-DE5886E1CC90}"/>
              </a:ext>
            </a:extLst>
          </p:cNvPr>
          <p:cNvSpPr/>
          <p:nvPr/>
        </p:nvSpPr>
        <p:spPr>
          <a:xfrm>
            <a:off x="3324703" y="4313729"/>
            <a:ext cx="51122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¡FELIZ MARTES!</a:t>
            </a:r>
          </a:p>
        </p:txBody>
      </p:sp>
    </p:spTree>
    <p:extLst>
      <p:ext uri="{BB962C8B-B14F-4D97-AF65-F5344CB8AC3E}">
        <p14:creationId xmlns:p14="http://schemas.microsoft.com/office/powerpoint/2010/main" val="10161253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341</TotalTime>
  <Words>32</Words>
  <Application>Microsoft Macintosh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22</cp:revision>
  <dcterms:created xsi:type="dcterms:W3CDTF">2024-09-05T19:40:57Z</dcterms:created>
  <dcterms:modified xsi:type="dcterms:W3CDTF">2025-04-15T07:33:38Z</dcterms:modified>
</cp:coreProperties>
</file>