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092"/>
    <p:restoredTop sz="96000"/>
  </p:normalViewPr>
  <p:slideViewPr>
    <p:cSldViewPr snapToGrid="0">
      <p:cViewPr varScale="1">
        <p:scale>
          <a:sx n="59" d="100"/>
          <a:sy n="59" d="100"/>
        </p:scale>
        <p:origin x="200" y="1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15/4/25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r2pfZZREO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243918" y="3660962"/>
            <a:ext cx="2943225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</a:t>
            </a:r>
            <a:r>
              <a:rPr lang="es-ES" sz="2400" b="1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MIÉRCOLES 30 </a:t>
            </a: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de abril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l cielo no puede esperar">
            <a:extLst>
              <a:ext uri="{FF2B5EF4-FFF2-40B4-BE49-F238E27FC236}">
                <a16:creationId xmlns:a16="http://schemas.microsoft.com/office/drawing/2014/main" id="{35626415-646F-4610-46E2-AAA47FF91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53" y="1298447"/>
            <a:ext cx="3824684" cy="37774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defTabSz="914400" eaLnBrk="1" hangingPunct="1">
              <a:lnSpc>
                <a:spcPct val="90000"/>
              </a:lnSpc>
              <a:spcAft>
                <a:spcPts val="600"/>
              </a:spcAft>
            </a:pPr>
            <a:endParaRPr lang="en-US" altLang="es-ES" sz="55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754" y="1620941"/>
            <a:ext cx="70770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altLang="es-ES" sz="4000" b="1" dirty="0">
                <a:solidFill>
                  <a:srgbClr val="002060"/>
                </a:solidFill>
                <a:latin typeface="Century Gothic" panose="020B0502020202020204" pitchFamily="34" charset="0"/>
                <a:hlinkClick r:id="rId2"/>
              </a:rPr>
              <a:t>https://www.youtube.com/watch?v=mr2pfZZREOg</a:t>
            </a:r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773C322-7997-051F-EF45-DE5886E1CC90}"/>
              </a:ext>
            </a:extLst>
          </p:cNvPr>
          <p:cNvSpPr/>
          <p:nvPr/>
        </p:nvSpPr>
        <p:spPr>
          <a:xfrm>
            <a:off x="2815751" y="4313729"/>
            <a:ext cx="61302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¡FELIZ MIÉRCOLES!</a:t>
            </a:r>
          </a:p>
        </p:txBody>
      </p:sp>
    </p:spTree>
    <p:extLst>
      <p:ext uri="{BB962C8B-B14F-4D97-AF65-F5344CB8AC3E}">
        <p14:creationId xmlns:p14="http://schemas.microsoft.com/office/powerpoint/2010/main" val="10161253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331</TotalTime>
  <Words>24</Words>
  <Application>Microsoft Macintosh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21</cp:revision>
  <dcterms:created xsi:type="dcterms:W3CDTF">2024-09-05T19:40:57Z</dcterms:created>
  <dcterms:modified xsi:type="dcterms:W3CDTF">2025-04-15T07:35:53Z</dcterms:modified>
</cp:coreProperties>
</file>