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52"/>
    <p:restoredTop sz="96000"/>
  </p:normalViewPr>
  <p:slideViewPr>
    <p:cSldViewPr snapToGrid="0">
      <p:cViewPr varScale="1">
        <p:scale>
          <a:sx n="102" d="100"/>
          <a:sy n="102" d="100"/>
        </p:scale>
        <p:origin x="7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17/9/25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8QxbcrB5j0&amp;list=RDp8QxbcrB5j0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lunes 29 de septiembre</a:t>
            </a:r>
          </a:p>
          <a:p>
            <a:pPr algn="ctr">
              <a:defRPr/>
            </a:pPr>
            <a:endParaRPr lang="es-ES" sz="28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5842" y="1791853"/>
            <a:ext cx="6689725" cy="3274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sz="2000" b="1" dirty="0"/>
              <a:t>Dios siempre está ahí para escucharnos, en las buenas y especialmente en las malas.</a:t>
            </a:r>
            <a:br>
              <a:rPr lang="es-ES" sz="2000" dirty="0"/>
            </a:br>
            <a:r>
              <a:rPr lang="es-ES" sz="2000" dirty="0"/>
              <a:t>En los momentos difíciles, Él es nuestra fuerza y refugio.</a:t>
            </a:r>
            <a:br>
              <a:rPr lang="es-ES" sz="2000" dirty="0"/>
            </a:br>
            <a:r>
              <a:rPr lang="es-ES" sz="2000" dirty="0"/>
              <a:t>Si tomas unos minutos al día para hablar con Él, sentirás la diferencia.</a:t>
            </a:r>
            <a:br>
              <a:rPr lang="es-ES" sz="2000" dirty="0"/>
            </a:br>
            <a:r>
              <a:rPr lang="es-ES" sz="2000" dirty="0"/>
              <a:t>La paz y claridad que encuentras en la oración te acompañarán cada día.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 descr="Escala de tiempo&#10;&#10;El contenido generado por IA puede ser incorrecto.">
            <a:extLst>
              <a:ext uri="{FF2B5EF4-FFF2-40B4-BE49-F238E27FC236}">
                <a16:creationId xmlns:a16="http://schemas.microsoft.com/office/drawing/2014/main" id="{B848BBDF-F73F-6364-3318-01E21F6A9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4700"/>
            <a:ext cx="5461000" cy="5308600"/>
          </a:xfrm>
          <a:prstGeom prst="rect">
            <a:avLst/>
          </a:prstGeom>
        </p:spPr>
      </p:pic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5438" y="1494398"/>
            <a:ext cx="6689725" cy="400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Lunes!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https://www.youtube.com/watch?v=p8QxbcrB5j0&amp;list=RDp8QxbcrB5j0&amp;start_radio=1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312</TotalTime>
  <Words>95</Words>
  <Application>Microsoft Macintosh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Corbel</vt:lpstr>
      <vt:lpstr>Arial</vt:lpstr>
      <vt:lpstr>Wingdings 2</vt:lpstr>
      <vt:lpstr>Calibri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16</cp:revision>
  <dcterms:created xsi:type="dcterms:W3CDTF">2024-09-05T19:40:57Z</dcterms:created>
  <dcterms:modified xsi:type="dcterms:W3CDTF">2025-09-17T07:58:29Z</dcterms:modified>
</cp:coreProperties>
</file>