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7"/>
    <p:restoredTop sz="96000"/>
  </p:normalViewPr>
  <p:slideViewPr>
    <p:cSldViewPr snapToGrid="0">
      <p:cViewPr varScale="1">
        <p:scale>
          <a:sx n="82" d="100"/>
          <a:sy n="82" d="100"/>
        </p:scale>
        <p:origin x="184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YClW8-1Bk&amp;list=RDMM3UM4mgW5lFc&amp;index=1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miércoles 1 de octubre</a:t>
            </a:r>
          </a:p>
          <a:p>
            <a:pPr algn="ctr">
              <a:defRPr/>
            </a:pPr>
            <a:endParaRPr lang="es-E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35" y="1410015"/>
            <a:ext cx="4016116" cy="327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_tradnl" sz="2000" b="1" noProof="0" dirty="0">
                <a:solidFill>
                  <a:srgbClr val="FFFFFF"/>
                </a:solidFill>
                <a:latin typeface="+mn-lt"/>
              </a:rPr>
              <a:t>Si te paras a MIRAR, por un momento en todas las cosas que realmente te hacen FELIZ. Te das cuenta de que no son cosas, si no las personas que te acompañan en tu día a día y te hacen la vida más bonita.</a:t>
            </a: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s-ES_tradnl" sz="2000" b="1" noProof="0" dirty="0">
              <a:solidFill>
                <a:srgbClr val="FFFFFF"/>
              </a:solidFill>
              <a:latin typeface="+mn-lt"/>
            </a:endParaRP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_tradnl" sz="2000" b="1" noProof="0" dirty="0">
                <a:solidFill>
                  <a:srgbClr val="FFFFFF"/>
                </a:solidFill>
                <a:latin typeface="+mn-lt"/>
              </a:rPr>
              <a:t>Gracias, señor, por esas personas</a:t>
            </a:r>
            <a:r>
              <a:rPr lang="es-ES_tradnl" b="1" noProof="0" dirty="0">
                <a:solidFill>
                  <a:srgbClr val="FFFFFF"/>
                </a:solidFill>
                <a:latin typeface="+mn-lt"/>
              </a:rPr>
              <a:t>. </a:t>
            </a:r>
          </a:p>
        </p:txBody>
      </p:sp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5F2F68B3-152C-3BCF-B3CF-D3C2F7B1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89" y="759599"/>
            <a:ext cx="5495515" cy="5330650"/>
          </a:xfrm>
          <a:prstGeom prst="rect">
            <a:avLst/>
          </a:prstGeom>
        </p:spPr>
      </p:pic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496" y="564500"/>
            <a:ext cx="7833042" cy="60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Miércoles!</a:t>
            </a:r>
          </a:p>
          <a:p>
            <a:pPr algn="ctr">
              <a:lnSpc>
                <a:spcPct val="150000"/>
              </a:lnSpc>
            </a:pPr>
            <a:r>
              <a:rPr lang="es-ES" altLang="es-E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Comenzamos un nuevo mes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https://www.youtube.com/watch?v=vlYClW8-1Bk&amp;list=RDMM3UM4mgW5lFc&amp;index=14</a:t>
            </a: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318</TotalTime>
  <Words>93</Words>
  <Application>Microsoft Macintosh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18</cp:revision>
  <dcterms:created xsi:type="dcterms:W3CDTF">2024-09-05T19:40:57Z</dcterms:created>
  <dcterms:modified xsi:type="dcterms:W3CDTF">2025-09-22T07:50:45Z</dcterms:modified>
</cp:coreProperties>
</file>