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90" r:id="rId1"/>
  </p:sldMasterIdLst>
  <p:sldIdLst>
    <p:sldId id="263" r:id="rId2"/>
    <p:sldId id="261" r:id="rId3"/>
    <p:sldId id="264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7"/>
    <p:restoredTop sz="96000"/>
  </p:normalViewPr>
  <p:slideViewPr>
    <p:cSldViewPr snapToGrid="0">
      <p:cViewPr varScale="1">
        <p:scale>
          <a:sx n="82" d="100"/>
          <a:sy n="82" d="100"/>
        </p:scale>
        <p:origin x="184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40BD85-8CDD-EA7D-F122-95105B9820F3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AAC6FC-E814-D21F-532E-C78170E601B5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CF76F2-2570-564E-E2EF-D1C466B0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FA8D-C1FA-F247-A582-2AEF36031C63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DF2D2D-61A2-AC9A-5186-5E9E5844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189A38-6DBF-9846-E078-62C168EC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BC4A-151E-E84A-95D5-94E1183D0EB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174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4465-967A-1F47-1EC7-7930A64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6FFB-680B-214B-80CE-5BDBD02CD644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E5BD-2308-2E86-0268-7A5EF145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F706-97EE-A9BA-1813-06A59B8F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B3FB-E0F2-824B-97EB-A3D1858246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395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AA8D-D8BC-EB76-C96A-40A0AF60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6E63-DDDA-EF4F-A6B8-9957F7F9CAC8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A1993-4815-01C4-331F-0AB76872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A179-DF8C-EB4D-791E-3C57227E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AEF71-1CD8-3947-A7DA-D5EF5CCFA6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52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5DB6-C94A-41F4-BC51-8D086D5B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8A2E-7230-D84B-AEFC-8C08AA0CFEFB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FC70D-A50C-1D08-2BBE-E1517AE6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DFDA-0E55-F5E5-9155-C3680AD0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D2CF-D6F4-B046-AD32-6129287DAA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20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46E17-5BE0-6F3C-3D85-8FFF955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2D55-FD1F-364F-A562-D26C263F79DD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3FF84-AD94-C8DD-DCE8-89A91C5D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4845-3E66-89EB-3B6C-D5912892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AA8AF-D5B9-B342-A2C5-B748FFF97F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388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74749-FDC1-7CEB-9BBE-BA412CCB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9E5-BED9-F542-9B2E-737E8EDA8ADB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90395-0C34-CA47-678C-8E63756C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A30D4E-5ACD-BA18-424C-CE4700B7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5E29-0B2F-5745-9088-DC05BE23AA3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11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749705-A625-9A2E-C9E5-2A8AE1CC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DD30-CD09-1A41-9329-C78909F79201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939795-C332-B270-FDB2-38731FB2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385177-A3A0-FFBB-7CA8-FC85DEE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69DF-2BB1-BC48-A20F-E007DD86F95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360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F76C51-1303-5588-DA53-9CD181B7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7CCF-7405-5541-890C-6595F7004ACF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4A26E4-5CDB-F8DC-D03E-8EFA241E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BA2DFF-9984-E76B-89B5-71FB8C15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879F-3CBE-A64F-919B-5445744CF7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08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12058D33-98C3-2AD5-0FEE-17F7B5A9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CA0F-A55C-4549-A628-A177E5A4D3AD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C266A05-9D3C-CA9C-B629-60740533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C96BE18-AD86-586B-CDC5-439BE83C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98E38-3CCE-A14F-94DD-5485360FC2F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92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A1CDA1-0F26-E2F4-FCB4-F57E7958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D06B-80F9-DC40-92A6-0BEF538A0396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0092B-09AA-4173-1286-A3809091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2F0AD9-5C3F-4A96-27A1-4EF7206F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F24A-29D4-E245-A297-444B7F6134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83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2454B09-866A-5EAF-667A-EF63795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E6AE-8025-0644-8860-A0760C0A42BA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49B6455-80B6-0836-C8B4-727BA8F2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041BD95-153E-673E-7115-A851B7FC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30E8-03A9-A949-888D-90EADFDCE8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0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CE38B-42C0-50D9-A6AD-5A8EDE3490B4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78411-0504-544A-A9CB-EF3DB596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712B2F-9CDC-6E3C-ACBB-E411CEADA872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60206B3-2B8F-8B5F-93A5-B27E010B2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162A-2D6F-0272-5CA2-6383320AD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7A5E24-8E81-C044-8B3B-8EF2D8A0FAC3}" type="datetimeFigureOut">
              <a:rPr lang="es-ES"/>
              <a:pPr>
                <a:defRPr/>
              </a:pPr>
              <a:t>23/9/25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539B-DF83-E7BF-B927-1B1EBA1D4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D60B1-CC83-56F0-EBC6-8E255B222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EE255001-9CE1-9248-8246-A32078772D4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4" r:id="rId7"/>
    <p:sldLayoutId id="2147483780" r:id="rId8"/>
    <p:sldLayoutId id="2147483785" r:id="rId9"/>
    <p:sldLayoutId id="2147483781" r:id="rId10"/>
    <p:sldLayoutId id="2147483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w6DFjDYFSM&amp;list=RD2w6DFjDYFSM&amp;start_radio=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F541E3BB-0B6F-651C-2C30-1B3ADDEB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>
            <a:extLst>
              <a:ext uri="{FF2B5EF4-FFF2-40B4-BE49-F238E27FC236}">
                <a16:creationId xmlns:a16="http://schemas.microsoft.com/office/drawing/2014/main" id="{447756BE-100D-FA09-9911-B53299F0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612900"/>
            <a:ext cx="2857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66778BF7-67F1-73F9-3D3B-C8D65520285C}"/>
              </a:ext>
            </a:extLst>
          </p:cNvPr>
          <p:cNvSpPr txBox="1"/>
          <p:nvPr/>
        </p:nvSpPr>
        <p:spPr>
          <a:xfrm>
            <a:off x="6883400" y="2063750"/>
            <a:ext cx="278288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Oración jueves 2 de octubre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Curso escolar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1CD6CC28-6911-6C1A-3ADC-867D4B75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20" y="2162014"/>
            <a:ext cx="2947482" cy="3744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altLang="es-ES" sz="16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Imagen 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5DC6155-BABD-5EA1-4DF0-BFD86B81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31" y="748145"/>
            <a:ext cx="5467770" cy="5344746"/>
          </a:xfrm>
          <a:prstGeom prst="rect">
            <a:avLst/>
          </a:prstGeom>
        </p:spPr>
      </p:pic>
      <p:sp>
        <p:nvSpPr>
          <p:cNvPr id="6161" name="Rectangle 6160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46" name="Rectangle 8">
            <a:extLst>
              <a:ext uri="{FF2B5EF4-FFF2-40B4-BE49-F238E27FC236}">
                <a16:creationId xmlns:a16="http://schemas.microsoft.com/office/drawing/2014/main" id="{55AA7CA4-A034-E1B7-9FF7-49C69292ADB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3690B8-B4F6-FC44-1BE7-475DFE56C39C}"/>
              </a:ext>
            </a:extLst>
          </p:cNvPr>
          <p:cNvSpPr txBox="1"/>
          <p:nvPr/>
        </p:nvSpPr>
        <p:spPr>
          <a:xfrm>
            <a:off x="148217" y="2220189"/>
            <a:ext cx="35775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https://www.youtube.com/watch?v=2w6DFjDYFSM&amp;list=RD2w6DFjDYFSM&amp;start_radio=1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02F7-60B0-02DB-D1C9-2CDF2B2B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59566406-12B1-89ED-9DB3-EF521A799A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206CFCE2-0906-EA71-BAF5-54B28917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7" y="3775746"/>
            <a:ext cx="6689725" cy="308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altLang="es-E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¡Feliz jueves!</a:t>
            </a: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D4C4B4-AE6F-2E93-F662-4294ACD98C6D}"/>
              </a:ext>
            </a:extLst>
          </p:cNvPr>
          <p:cNvSpPr txBox="1"/>
          <p:nvPr/>
        </p:nvSpPr>
        <p:spPr>
          <a:xfrm>
            <a:off x="950562" y="1115878"/>
            <a:ext cx="10290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00B0F0"/>
                </a:solidFill>
              </a:rPr>
              <a:t>Para que en el centro siempre estes TÚ, Señor.</a:t>
            </a:r>
          </a:p>
        </p:txBody>
      </p:sp>
    </p:spTree>
    <p:extLst>
      <p:ext uri="{BB962C8B-B14F-4D97-AF65-F5344CB8AC3E}">
        <p14:creationId xmlns:p14="http://schemas.microsoft.com/office/powerpoint/2010/main" val="2848523989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318</TotalTime>
  <Words>46</Words>
  <Application>Microsoft Macintosh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17</cp:revision>
  <dcterms:created xsi:type="dcterms:W3CDTF">2024-09-05T19:40:57Z</dcterms:created>
  <dcterms:modified xsi:type="dcterms:W3CDTF">2025-09-23T17:09:44Z</dcterms:modified>
</cp:coreProperties>
</file>