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03"/>
    <p:restoredTop sz="96000"/>
  </p:normalViewPr>
  <p:slideViewPr>
    <p:cSldViewPr snapToGrid="0">
      <p:cViewPr varScale="1">
        <p:scale>
          <a:sx n="61" d="100"/>
          <a:sy n="61" d="100"/>
        </p:scale>
        <p:origin x="216" y="10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23/9/25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iJNXx0IpFw&amp;list=RD9iJNXx0IpFw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viernes 3  de octubre</a:t>
            </a:r>
          </a:p>
          <a:p>
            <a:pPr algn="ctr">
              <a:defRPr/>
            </a:pPr>
            <a:endParaRPr lang="es-ES" sz="28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235" y="247374"/>
            <a:ext cx="10209530" cy="686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sz="2000" b="1" dirty="0"/>
              <a:t>Lectura del santo evangelio según san Lucas 10, 17-24</a:t>
            </a:r>
          </a:p>
          <a:p>
            <a:r>
              <a:rPr lang="es-ES" sz="2000" dirty="0"/>
              <a:t>En aquel tiempo, los setenta y dos volvieron muy contentos y dijeron a Jesús:</a:t>
            </a:r>
            <a:br>
              <a:rPr lang="es-ES" sz="2000" dirty="0"/>
            </a:br>
            <a:r>
              <a:rPr lang="es-ES" sz="2000" dirty="0"/>
              <a:t>«Señor, hasta los demonios se nos someten en tu nombre.»</a:t>
            </a:r>
          </a:p>
          <a:p>
            <a:endParaRPr lang="es-ES" sz="2000" dirty="0"/>
          </a:p>
          <a:p>
            <a:r>
              <a:rPr lang="es-ES" sz="2000" dirty="0"/>
              <a:t>Él les contestó:</a:t>
            </a:r>
            <a:br>
              <a:rPr lang="es-ES" sz="2000" dirty="0"/>
            </a:br>
            <a:r>
              <a:rPr lang="es-ES" sz="2000" dirty="0"/>
              <a:t>«Veía a Satanás caer del cielo como un rayo. Mirad: os he dado potestad para pisotear serpientes y escorpiones y todo el ejército del enemigo. Y no os hará daño alguno.</a:t>
            </a:r>
          </a:p>
          <a:p>
            <a:r>
              <a:rPr lang="es-ES" sz="2000" dirty="0"/>
              <a:t>Sin embargo, no estéis alegres porque se os someten los espíritus; estad alegres porque vuestros nombres están inscritos en el cielo.»</a:t>
            </a:r>
          </a:p>
          <a:p>
            <a:endParaRPr lang="es-ES" sz="2000" dirty="0"/>
          </a:p>
          <a:p>
            <a:r>
              <a:rPr lang="es-ES" sz="2000" dirty="0"/>
              <a:t>En aquel momento, lleno de la alegría del Espíritu Santo, exclamó:</a:t>
            </a:r>
            <a:br>
              <a:rPr lang="es-ES" sz="2000" dirty="0"/>
            </a:br>
            <a:r>
              <a:rPr lang="es-ES" sz="2000" dirty="0"/>
              <a:t>«Te doy gracias, Padre, Señor del cielo y de la tierra, porque has escondido estas cosas a los sabios y a los entendidos, y las has revelado a la gente sencilla.</a:t>
            </a:r>
          </a:p>
          <a:p>
            <a:r>
              <a:rPr lang="es-ES" sz="2000" dirty="0"/>
              <a:t>Sí, Padre, porque así te ha parecido bien.</a:t>
            </a:r>
          </a:p>
          <a:p>
            <a:r>
              <a:rPr lang="es-ES" sz="2000" dirty="0"/>
              <a:t>Todo me lo ha entregado mi Padre, y nadie conoce quién es el Hijo, sino el Padre; ni quién es el Padre, sino el Hijo, y aquel a quien el Hijo se lo quiere revelar.»</a:t>
            </a:r>
          </a:p>
          <a:p>
            <a:endParaRPr lang="es-ES" sz="2000" dirty="0"/>
          </a:p>
          <a:p>
            <a:r>
              <a:rPr lang="es-ES" sz="2000" dirty="0"/>
              <a:t>Y volviéndose a sus discípulos, les dijo aparte:</a:t>
            </a:r>
            <a:br>
              <a:rPr lang="es-ES" sz="2000" dirty="0"/>
            </a:br>
            <a:r>
              <a:rPr lang="es-ES" sz="2000" dirty="0"/>
              <a:t>«¡Dichosos los ojos que ven lo que vosotros veis! Porque os digo que muchos profetas y reyes desearon ver lo que veis vosotros, y no lo vieron; y oír lo que oís, y no lo oyeron.»</a:t>
            </a:r>
          </a:p>
          <a:p>
            <a:br>
              <a:rPr lang="es-ES" sz="2000" dirty="0"/>
            </a:b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27725-37D5-2019-091C-40D39D0E8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282B8F21-60DC-9031-1DBC-EDE8540BC06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2" name="6 CuadroTexto">
            <a:extLst>
              <a:ext uri="{FF2B5EF4-FFF2-40B4-BE49-F238E27FC236}">
                <a16:creationId xmlns:a16="http://schemas.microsoft.com/office/drawing/2014/main" id="{DDBED8E8-E3A9-B92B-F0A4-DE844C1B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0" y="815622"/>
            <a:ext cx="622688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sz="2000" dirty="0"/>
              <a:t>Los discípulos regresan felices porque hasta los demonios obedecen en el nombre de Jesús. Pero Jesús les aclara:</a:t>
            </a:r>
          </a:p>
          <a:p>
            <a:br>
              <a:rPr lang="es-ES" sz="2000" dirty="0"/>
            </a:br>
            <a:r>
              <a:rPr lang="es-ES" sz="2000" dirty="0"/>
              <a:t>👉 </a:t>
            </a:r>
            <a:r>
              <a:rPr lang="es-ES" sz="2000" i="1" dirty="0"/>
              <a:t>Lo más importante no es tener poder, sino saber que Dios los ama y que sus nombres están escritos en el cielo.</a:t>
            </a:r>
            <a:endParaRPr lang="es-ES" sz="2000" dirty="0"/>
          </a:p>
          <a:p>
            <a:r>
              <a:rPr lang="es-ES" sz="2000" dirty="0"/>
              <a:t>Después, Jesús da gracias al Padre porque las cosas de Dios no las entienden los “sabios” orgullosos, sino la gente sencilla que confía.</a:t>
            </a:r>
          </a:p>
          <a:p>
            <a:endParaRPr lang="es-ES" sz="2000" dirty="0"/>
          </a:p>
          <a:p>
            <a:r>
              <a:rPr lang="es-ES" sz="2000" dirty="0"/>
              <a:t>En </a:t>
            </a:r>
            <a:r>
              <a:rPr lang="es-ES" sz="2000" b="1" dirty="0"/>
              <a:t>resumen</a:t>
            </a:r>
            <a:r>
              <a:rPr lang="es-ES" sz="2000" dirty="0"/>
              <a:t> para hoy:</a:t>
            </a:r>
          </a:p>
          <a:p>
            <a:r>
              <a:rPr lang="es-ES" sz="2000" dirty="0"/>
              <a:t>-No te alegres solo por lo que logras o puedes hacer.</a:t>
            </a:r>
          </a:p>
          <a:p>
            <a:r>
              <a:rPr lang="es-ES" sz="2000" dirty="0"/>
              <a:t>-La verdadera alegría es saber que Dios te ama y que estás llamado al cielo.</a:t>
            </a:r>
          </a:p>
          <a:p>
            <a:r>
              <a:rPr lang="es-ES" sz="2000" dirty="0"/>
              <a:t>-Y para entender a Dios, no hace falta ser “perfecto”, sino tener un corazón humilde y abierto</a:t>
            </a:r>
          </a:p>
        </p:txBody>
      </p:sp>
      <p:pic>
        <p:nvPicPr>
          <p:cNvPr id="5" name="Imagen 4" descr="Texto&#10;&#10;El contenido generado por IA puede ser incorrecto.">
            <a:extLst>
              <a:ext uri="{FF2B5EF4-FFF2-40B4-BE49-F238E27FC236}">
                <a16:creationId xmlns:a16="http://schemas.microsoft.com/office/drawing/2014/main" id="{EE78A92A-A0D8-C378-FA1E-07F5855B9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856"/>
            <a:ext cx="5461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41486"/>
      </p:ext>
    </p:extLst>
  </p:cSld>
  <p:clrMapOvr>
    <a:masterClrMapping/>
  </p:clrMapOvr>
  <p:transition spd="slow"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3705" y="1215619"/>
            <a:ext cx="7724590" cy="400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viernes!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https://www.youtube.com/watch?v=9iJNXx0IpFw&amp;list=RD9iJNXx0IpFw&amp;start_radio=1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320</TotalTime>
  <Words>428</Words>
  <Application>Microsoft Macintosh PowerPoint</Application>
  <PresentationFormat>Panorámica</PresentationFormat>
  <Paragraphs>28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17</cp:revision>
  <dcterms:created xsi:type="dcterms:W3CDTF">2024-09-05T19:40:57Z</dcterms:created>
  <dcterms:modified xsi:type="dcterms:W3CDTF">2025-09-23T17:19:31Z</dcterms:modified>
</cp:coreProperties>
</file>