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63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7"/>
    <p:restoredTop sz="96000"/>
  </p:normalViewPr>
  <p:slideViewPr>
    <p:cSldViewPr snapToGrid="0">
      <p:cViewPr varScale="1">
        <p:scale>
          <a:sx n="113" d="100"/>
          <a:sy n="113" d="100"/>
        </p:scale>
        <p:origin x="216" y="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qDqkfdHqKk&amp;list=RDMMkVb4E74Ihcg&amp;index=5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JUEVES 13 de noviembre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4F645BF8-7885-4398-80BC-4C0DF24F5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3212FB65-CD2B-4005-B910-132DCE19F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 useBgFill="1">
        <p:nvSpPr>
          <p:cNvPr id="6155" name="Rectangle 6154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120" y="757325"/>
            <a:ext cx="434188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73BF560-B2C6-9C51-C3A5-FA447633A3E6}"/>
              </a:ext>
            </a:extLst>
          </p:cNvPr>
          <p:cNvSpPr txBox="1"/>
          <p:nvPr/>
        </p:nvSpPr>
        <p:spPr>
          <a:xfrm>
            <a:off x="8161007" y="1850048"/>
            <a:ext cx="3654857" cy="31579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Nacidos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por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amor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nacidos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para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amar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.</a:t>
            </a:r>
          </a:p>
        </p:txBody>
      </p:sp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4CAD1B-25BA-A848-35E6-D0CDF934E37B}"/>
              </a:ext>
            </a:extLst>
          </p:cNvPr>
          <p:cNvSpPr txBox="1"/>
          <p:nvPr/>
        </p:nvSpPr>
        <p:spPr>
          <a:xfrm>
            <a:off x="7883146" y="3123398"/>
            <a:ext cx="42105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Somos fruto de la gracia y del corazón de Dios.</a:t>
            </a:r>
            <a:br>
              <a:rPr lang="es-ES" dirty="0"/>
            </a:br>
            <a:r>
              <a:rPr lang="es-ES" dirty="0"/>
              <a:t>Llamados a vivir en la luz de Cristo,</a:t>
            </a:r>
            <a:br>
              <a:rPr lang="es-ES" dirty="0"/>
            </a:br>
            <a:r>
              <a:rPr lang="es-ES" dirty="0"/>
              <a:t>para dar al mundo el amor que primero recibimos.</a:t>
            </a:r>
          </a:p>
        </p:txBody>
      </p:sp>
      <p:pic>
        <p:nvPicPr>
          <p:cNvPr id="11" name="Imagen 10" descr="Diagrama&#10;&#10;El contenido generado por IA puede ser incorrecto.">
            <a:extLst>
              <a:ext uri="{FF2B5EF4-FFF2-40B4-BE49-F238E27FC236}">
                <a16:creationId xmlns:a16="http://schemas.microsoft.com/office/drawing/2014/main" id="{FE59BD92-E7C1-ED3A-5854-2372FE2E3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61" y="757325"/>
            <a:ext cx="5410482" cy="532932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DB884260-3D4F-4929-F6E9-EA80CDA19F6D}"/>
              </a:ext>
            </a:extLst>
          </p:cNvPr>
          <p:cNvSpPr txBox="1"/>
          <p:nvPr/>
        </p:nvSpPr>
        <p:spPr>
          <a:xfrm>
            <a:off x="8929511" y="51590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1494398"/>
            <a:ext cx="6689725" cy="400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jueves!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https://www.youtube.com/watch?v=dqDqkfdHqKk&amp;list=RDMMkVb4E74Ihcg&amp;index=5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317</TotalTime>
  <Words>72</Words>
  <Application>Microsoft Macintosh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18</cp:revision>
  <dcterms:created xsi:type="dcterms:W3CDTF">2024-09-05T19:40:57Z</dcterms:created>
  <dcterms:modified xsi:type="dcterms:W3CDTF">2025-10-01T13:59:25Z</dcterms:modified>
</cp:coreProperties>
</file>