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6000"/>
  </p:normalViewPr>
  <p:slideViewPr>
    <p:cSldViewPr snapToGrid="0">
      <p:cViewPr varScale="1">
        <p:scale>
          <a:sx n="56" d="100"/>
          <a:sy n="56" d="100"/>
        </p:scale>
        <p:origin x="216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s92UGaM9LQ&amp;list=RDXs92UGaM9LQ&amp;start_radio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Oración lunes 10 noviembre 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6" y="1781880"/>
            <a:ext cx="4998962" cy="3274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br>
              <a:rPr lang="es-ES_tradnl" sz="1500" noProof="0" dirty="0">
                <a:solidFill>
                  <a:srgbClr val="FFFFFF"/>
                </a:solidFill>
                <a:latin typeface="+mn-lt"/>
              </a:rPr>
            </a:br>
            <a:endParaRPr lang="es-ES_tradnl" sz="2000" noProof="0" dirty="0">
              <a:solidFill>
                <a:srgbClr val="FFFFFF"/>
              </a:solidFill>
              <a:latin typeface="+mn-lt"/>
            </a:endParaRPr>
          </a:p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s-ES_tradnl" sz="2000" b="1" noProof="0" dirty="0">
                <a:solidFill>
                  <a:srgbClr val="FFFFFF"/>
                </a:solidFill>
                <a:latin typeface="+mn-lt"/>
              </a:rPr>
              <a:t>Oración de la Mañana</a:t>
            </a:r>
            <a:endParaRPr lang="es-ES_tradnl" sz="2000" noProof="0" dirty="0">
              <a:solidFill>
                <a:srgbClr val="FFFFFF"/>
              </a:solidFill>
              <a:latin typeface="+mn-lt"/>
            </a:endParaRP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s-ES_tradnl" sz="2000" noProof="0" dirty="0">
                <a:solidFill>
                  <a:srgbClr val="FFFFFF"/>
                </a:solidFill>
                <a:latin typeface="+mn-lt"/>
              </a:rPr>
              <a:t>Señor, gracias por mi familia, mis amigos, mis profesores y mis compañeros.</a:t>
            </a: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br>
              <a:rPr lang="es-ES_tradnl" sz="2000" noProof="0" dirty="0">
                <a:solidFill>
                  <a:srgbClr val="FFFFFF"/>
                </a:solidFill>
                <a:latin typeface="+mn-lt"/>
              </a:rPr>
            </a:br>
            <a:r>
              <a:rPr lang="es-ES_tradnl" sz="2000" noProof="0" dirty="0">
                <a:solidFill>
                  <a:srgbClr val="FFFFFF"/>
                </a:solidFill>
                <a:latin typeface="+mn-lt"/>
              </a:rPr>
              <a:t>Gracias por los que me acompañan en el camino y por lo que aprendo en ellos.</a:t>
            </a: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br>
              <a:rPr lang="es-ES_tradnl" sz="2000" noProof="0" dirty="0">
                <a:solidFill>
                  <a:srgbClr val="FFFFFF"/>
                </a:solidFill>
                <a:latin typeface="+mn-lt"/>
              </a:rPr>
            </a:br>
            <a:r>
              <a:rPr lang="es-ES_tradnl" sz="2000" noProof="0" dirty="0">
                <a:solidFill>
                  <a:srgbClr val="FFFFFF"/>
                </a:solidFill>
                <a:latin typeface="+mn-lt"/>
              </a:rPr>
              <a:t>Que en este día pueda crecer, compartir y dar lo mejor de mí</a:t>
            </a:r>
            <a:r>
              <a:rPr lang="es-ES_tradnl" sz="1500" noProof="0" dirty="0">
                <a:solidFill>
                  <a:srgbClr val="FFFFFF"/>
                </a:solidFill>
                <a:latin typeface="+mn-lt"/>
              </a:rPr>
              <a:t>.</a:t>
            </a: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s-ES_tradnl" sz="1500" noProof="0" dirty="0">
              <a:solidFill>
                <a:srgbClr val="FFFFFF"/>
              </a:solidFill>
              <a:latin typeface="+mn-lt"/>
            </a:endParaRP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5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Imagen 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FEF457-7251-7C92-904C-844FE09C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90" y="865482"/>
            <a:ext cx="5238340" cy="5107382"/>
          </a:xfrm>
          <a:prstGeom prst="rect">
            <a:avLst/>
          </a:prstGeom>
        </p:spPr>
      </p:pic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BD778-A511-6CC5-739F-9732B3CA09E6}"/>
              </a:ext>
            </a:extLst>
          </p:cNvPr>
          <p:cNvSpPr txBox="1"/>
          <p:nvPr/>
        </p:nvSpPr>
        <p:spPr>
          <a:xfrm>
            <a:off x="5937956" y="-880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1494398"/>
            <a:ext cx="6689725" cy="40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Lunes!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</a:t>
            </a:r>
            <a:r>
              <a:rPr lang="es-ES" altLang="es-E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=Xs92UGaM9LQ&amp;list=RDXs92UGaM9LQ&amp;start_radio=1</a:t>
            </a:r>
            <a:endParaRPr lang="es-ES" altLang="es-E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318</TotalTime>
  <Words>89</Words>
  <Application>Microsoft Macintosh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18</cp:revision>
  <dcterms:created xsi:type="dcterms:W3CDTF">2024-09-05T19:40:57Z</dcterms:created>
  <dcterms:modified xsi:type="dcterms:W3CDTF">2025-09-29T07:38:26Z</dcterms:modified>
</cp:coreProperties>
</file>