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0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915" autoAdjust="0"/>
    <p:restoredTop sz="96000"/>
  </p:normalViewPr>
  <p:slideViewPr>
    <p:cSldViewPr snapToGrid="0">
      <p:cViewPr varScale="1">
        <p:scale>
          <a:sx n="110" d="100"/>
          <a:sy n="110" d="100"/>
        </p:scale>
        <p:origin x="184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917F75D4-A674-224D-26D1-C6AAB7321729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99477AD-6114-E48B-F35A-8E2EA780DE99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F9DB04-54E8-1BA0-EB32-005B624EE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FFEA5-4CE9-6D49-8ACB-420B166B2258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F69A91E-BDCB-F527-71F4-E5363FA9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E878D98-EF51-F0ED-AD2F-8E72F90A0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3343B-4845-1840-B710-89FFA5F159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9903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C99EA-3F9C-F252-44ED-17A8FB249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4DD64-B013-1F41-8C99-B7AFCBB18C5C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60192-863B-F9B2-41B6-2D502E708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276BE-546F-A6FE-D1BF-8791116BA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209F1-DEB8-9E4F-8E5F-3D671973CA1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0240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6DBDD-E8A1-BEC6-FBB1-7B8983414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528B2-EF13-6348-9B08-02576D152BFE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F1A8D-828C-0392-9212-F461E459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844F3-EFA6-558C-5883-51EF772D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BEBE9-E6F8-0A46-AF2A-17B6B5C15C3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728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E9A29-BA9B-06CF-E619-B095AEBC9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FB7DD-5AF7-3344-813B-F7B035A2459D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DC8E1-857F-1F07-BE25-4FDDF667F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B91C7-12A9-1948-DDD9-D98C590A4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EC1E0-6E79-5345-9857-170CC541C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3182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57C85-A22E-98A7-0E8A-1CA1CEEC2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2B06D-A9AE-5847-86BA-66BFB98A8236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277E7-E29D-7B09-20A3-036B9F23D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124E2-B20E-ECBC-4707-ECF1FB2E8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D7FF9-6360-7F4E-93E6-0281A7DC7F5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35809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9044A7-9800-B114-A3F8-81EFFAC08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18935-FB42-AE47-9E74-809863BD05E4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D076F1-6CCD-1E1A-5114-2B929B14D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8EEBF1-CE43-5732-B51A-8E8B6F0DD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16C67-AFAD-804A-BC6B-181EDBE8493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2812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F2B561B-30EB-AD47-B36A-0272ACA4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1D0D3-8DD6-3C41-811A-7C6C73B1E460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E73CD65-7416-92F7-5CFC-0108442E5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FA0B916-B901-CFB0-BE0F-95C6B7E3C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93FB4-0C60-8541-8057-1E18169DAAD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9654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0D71B8E-CE65-67D3-EDE7-CF6F592F4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947D4-C28D-1646-9AF6-E513D4808A9A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9633073-7921-A497-1837-E75734F3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8C58862-0CBF-2F00-1786-0491DC561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4A81A-8397-E442-AB44-39E62F4C372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035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62A70818-D776-2149-6DD5-80C04FBD5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A93A8-1D91-DD40-A2C9-9139B612B723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02422C0-263E-1A04-9E11-4A4246F3D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67024E0-9FD7-9C2D-C314-0C1C8F3A5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65A71-84ED-3542-8B46-9F403C66AB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4267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8BD7E4-5623-1527-CDD6-C25FBD27E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022C2-0F89-C546-B6C8-FAC2A483590E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CE4E25B-5F16-1D90-5A72-1B04E08DF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B5D01B-AC04-8DE4-8ACC-05FE948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15B0C-42BE-8546-AEC6-9AE7A728EA3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1177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D3FDE560-F0BB-E260-5145-6346D62F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118AB-95A7-AF4E-BA34-C69AD2FBCB2A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F8105D09-FCB1-BCEF-7CB5-7E2A01713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E826B19D-F181-4D27-27B0-A15E277C4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B70629-AFEC-F64C-8D71-DB5D5972DE8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8565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B58E0A-1F25-3005-A81D-349210B3D7FA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87AE83-C9CD-38B5-120E-666E97F70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CAD9425-E39C-831C-2C63-A1C1F5303731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690294C5-E614-D286-BB2E-B89077D9A6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EE01A-E32E-67F5-D5C6-786281D80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9714DC-EC02-8A41-8185-7F19709AA3B1}" type="datetimeFigureOut">
              <a:rPr lang="es-ES"/>
              <a:pPr>
                <a:defRPr/>
              </a:pPr>
              <a:t>16/1/26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8ABEE-A4C8-A263-0E7F-5A5A366B9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1C28B-E25C-4935-C675-7798C424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A8EE0797-A5EA-EC4D-8679-2ED2BE66F447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8" r:id="rId7"/>
    <p:sldLayoutId id="2147483934" r:id="rId8"/>
    <p:sldLayoutId id="2147483939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lh7-rt.googleusercontent.com/docsz/AD_4nXeukXhRIHTWx8cs4VFrdSA3ozcL7epB3XF9KLqnz4DHdfq4xHg1R2iS5unAOjI2GCszYoTFHPYLLMHtx6rU9Qv-_mAgNCEhTj7FiVmbytr1c4ObgN49GUzRh_IuyKVyHOa57FJWY8SuDTVVwSBkNaFQvY24?key=2YXt1nVUJtz_LBce6DlBDQ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s://lh7-rt.googleusercontent.com/docsz/AD_4nXeukXhRIHTWx8cs4VFrdSA3ozcL7epB3XF9KLqnz4DHdfq4xHg1R2iS5unAOjI2GCszYoTFHPYLLMHtx6rU9Qv-_mAgNCEhTj7FiVmbytr1c4ObgN49GUzRh_IuyKVyHOa57FJWY8SuDTVVwSBkNaFQvY24?key=2YXt1nVUJtz_LBce6DlBDQ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4kFwJNO2g4&amp;list=RDS4kFwJNO2g4&amp;start_radio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5CFC5FA1-4BBB-FA13-5E0B-1878100DE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5722C90E-3150-AB9D-D89F-2F4E45FE6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1765300"/>
            <a:ext cx="2870200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1 CuadroTexto">
            <a:extLst>
              <a:ext uri="{FF2B5EF4-FFF2-40B4-BE49-F238E27FC236}">
                <a16:creationId xmlns:a16="http://schemas.microsoft.com/office/drawing/2014/main" id="{D15B01DD-D279-37EA-E5BF-A7244E3DD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9600" y="3429000"/>
            <a:ext cx="33655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/>
            <a:r>
              <a:rPr lang="es-ES" altLang="es-ES" sz="2800" dirty="0">
                <a:solidFill>
                  <a:srgbClr val="00B050"/>
                </a:solidFill>
                <a:latin typeface="Comic Sans MS" panose="030F0902030302020204" pitchFamily="66" charset="0"/>
              </a:rPr>
              <a:t>Oración lunes </a:t>
            </a:r>
          </a:p>
          <a:p>
            <a:pPr algn="ctr"/>
            <a:r>
              <a:rPr lang="es-ES" altLang="es-ES" sz="2800" dirty="0">
                <a:solidFill>
                  <a:srgbClr val="00B050"/>
                </a:solidFill>
                <a:latin typeface="Comic Sans MS" panose="030F0902030302020204" pitchFamily="66" charset="0"/>
              </a:rPr>
              <a:t>19 de enero</a:t>
            </a:r>
          </a:p>
          <a:p>
            <a:pPr algn="ctr"/>
            <a:r>
              <a:rPr lang="es-ES" altLang="es-ES" sz="2800" dirty="0">
                <a:solidFill>
                  <a:srgbClr val="00B050"/>
                </a:solidFill>
                <a:latin typeface="Comic Sans MS" panose="030F0902030302020204" pitchFamily="66" charset="0"/>
              </a:rPr>
              <a:t>Curso escolar</a:t>
            </a:r>
          </a:p>
          <a:p>
            <a:pPr algn="ctr"/>
            <a:r>
              <a:rPr lang="es-ES" altLang="es-ES" sz="2800" dirty="0">
                <a:solidFill>
                  <a:srgbClr val="00B050"/>
                </a:solidFill>
                <a:latin typeface="Comic Sans MS" panose="030F0902030302020204" pitchFamily="66" charset="0"/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300">
            <a:alpha val="1607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D2638D3-2257-0848-043A-9F3FE6EFF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pic>
        <p:nvPicPr>
          <p:cNvPr id="3" name="Imagen 1">
            <a:extLst>
              <a:ext uri="{FF2B5EF4-FFF2-40B4-BE49-F238E27FC236}">
                <a16:creationId xmlns:a16="http://schemas.microsoft.com/office/drawing/2014/main" id="{15E8D77B-A011-553E-5CDB-0293CB1EFA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r:link="rId3"/>
          <a:srcRect l="14369" t="7548" r="65183" b="51186"/>
          <a:stretch>
            <a:fillRect/>
          </a:stretch>
        </p:blipFill>
        <p:spPr bwMode="auto">
          <a:xfrm>
            <a:off x="882650" y="262134"/>
            <a:ext cx="1001322" cy="984053"/>
          </a:xfrm>
          <a:prstGeom prst="ellipse">
            <a:avLst/>
          </a:prstGeom>
          <a:noFill/>
        </p:spPr>
      </p:pic>
      <p:sp>
        <p:nvSpPr>
          <p:cNvPr id="6148" name="CuadroTexto 2">
            <a:extLst>
              <a:ext uri="{FF2B5EF4-FFF2-40B4-BE49-F238E27FC236}">
                <a16:creationId xmlns:a16="http://schemas.microsoft.com/office/drawing/2014/main" id="{39FF0FC8-EBBC-D496-E27B-ACA0263C1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766" y="3477865"/>
            <a:ext cx="5298234" cy="142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s-ES" altLang="es-ES" sz="2000" dirty="0">
                <a:latin typeface="Comic Sans MS" panose="030F0902030302020204" pitchFamily="66" charset="0"/>
                <a:cs typeface="Calibri" panose="020F0502020204030204" pitchFamily="34" charset="0"/>
              </a:rPr>
              <a:t>“El amor de Dios es como el océano. Puedes ver donde comienza, pero jamás donde acaba”</a:t>
            </a:r>
          </a:p>
        </p:txBody>
      </p:sp>
      <p:sp>
        <p:nvSpPr>
          <p:cNvPr id="9" name="CuadroTexto 1">
            <a:extLst>
              <a:ext uri="{FF2B5EF4-FFF2-40B4-BE49-F238E27FC236}">
                <a16:creationId xmlns:a16="http://schemas.microsoft.com/office/drawing/2014/main" id="{617ADE7F-B676-B470-956B-5E0C2892FC94}"/>
              </a:ext>
            </a:extLst>
          </p:cNvPr>
          <p:cNvSpPr txBox="1"/>
          <p:nvPr/>
        </p:nvSpPr>
        <p:spPr>
          <a:xfrm>
            <a:off x="2123654" y="2918470"/>
            <a:ext cx="391645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Leemos la siguiente frase:</a:t>
            </a:r>
          </a:p>
        </p:txBody>
      </p:sp>
      <p:sp>
        <p:nvSpPr>
          <p:cNvPr id="7" name="CuadroTexto 1">
            <a:extLst>
              <a:ext uri="{FF2B5EF4-FFF2-40B4-BE49-F238E27FC236}">
                <a16:creationId xmlns:a16="http://schemas.microsoft.com/office/drawing/2014/main" id="{2277E096-14CD-1DF6-58D3-490DF5B78B69}"/>
              </a:ext>
            </a:extLst>
          </p:cNvPr>
          <p:cNvSpPr txBox="1"/>
          <p:nvPr/>
        </p:nvSpPr>
        <p:spPr>
          <a:xfrm>
            <a:off x="4613275" y="450850"/>
            <a:ext cx="29654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8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¡BUENOS DÍAS!</a:t>
            </a:r>
          </a:p>
        </p:txBody>
      </p:sp>
      <p:sp>
        <p:nvSpPr>
          <p:cNvPr id="6151" name="CuadroTexto 2">
            <a:extLst>
              <a:ext uri="{FF2B5EF4-FFF2-40B4-BE49-F238E27FC236}">
                <a16:creationId xmlns:a16="http://schemas.microsoft.com/office/drawing/2014/main" id="{4B3611CB-E1B2-FDB0-8031-93E951A3C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984250"/>
            <a:ext cx="72771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s-ES" altLang="es-ES" sz="2000">
                <a:latin typeface="Comic Sans MS" panose="030F0902030302020204" pitchFamily="66" charset="0"/>
                <a:cs typeface="Calibri" panose="020F0502020204030204" pitchFamily="34" charset="0"/>
              </a:rPr>
              <a:t>Comenzamos una nueva semana santiguándonos: </a:t>
            </a:r>
          </a:p>
          <a:p>
            <a:pPr algn="ctr" eaLnBrk="1" hangingPunct="1">
              <a:lnSpc>
                <a:spcPct val="150000"/>
              </a:lnSpc>
            </a:pPr>
            <a:r>
              <a:rPr lang="es-ES" altLang="es-ES" sz="2000">
                <a:latin typeface="Comic Sans MS" panose="030F0902030302020204" pitchFamily="66" charset="0"/>
                <a:cs typeface="Calibri" panose="020F0502020204030204" pitchFamily="34" charset="0"/>
              </a:rPr>
              <a:t>En el nombre del Padre, del Hijo y del Espíritu Santo. Amén.</a:t>
            </a:r>
          </a:p>
        </p:txBody>
      </p:sp>
      <p:pic>
        <p:nvPicPr>
          <p:cNvPr id="6155" name="Picture 11">
            <a:extLst>
              <a:ext uri="{FF2B5EF4-FFF2-40B4-BE49-F238E27FC236}">
                <a16:creationId xmlns:a16="http://schemas.microsoft.com/office/drawing/2014/main" id="{E2175A9C-474E-F4F3-8CA6-40BE664CF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2408535"/>
            <a:ext cx="3987800" cy="398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E46D">
            <a:alpha val="4509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A03C0A-487F-B141-0AFA-D3066E75D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B585E72-3C16-2B18-F972-76D14040F2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r:link="rId3"/>
          <a:srcRect l="40434" t="7149" r="38953" b="50806"/>
          <a:stretch>
            <a:fillRect/>
          </a:stretch>
        </p:blipFill>
        <p:spPr bwMode="auto">
          <a:xfrm>
            <a:off x="11166475" y="58725"/>
            <a:ext cx="847502" cy="841776"/>
          </a:xfrm>
          <a:prstGeom prst="ellipse">
            <a:avLst/>
          </a:prstGeom>
          <a:noFill/>
        </p:spPr>
      </p:pic>
      <p:sp>
        <p:nvSpPr>
          <p:cNvPr id="9" name="CuadroTexto 5">
            <a:extLst>
              <a:ext uri="{FF2B5EF4-FFF2-40B4-BE49-F238E27FC236}">
                <a16:creationId xmlns:a16="http://schemas.microsoft.com/office/drawing/2014/main" id="{2EC63342-0730-ECF1-3F2C-E417B655B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0288" y="628650"/>
            <a:ext cx="6784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>
              <a:defRPr/>
            </a:pPr>
            <a:r>
              <a:rPr lang="es-ES" altLang="es-ES" sz="2800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  <a:cs typeface="Calibri" pitchFamily="34" charset="0"/>
              </a:rPr>
              <a:t>Reflexión:</a:t>
            </a:r>
          </a:p>
        </p:txBody>
      </p:sp>
      <p:sp>
        <p:nvSpPr>
          <p:cNvPr id="7173" name="CuadroTexto 2">
            <a:extLst>
              <a:ext uri="{FF2B5EF4-FFF2-40B4-BE49-F238E27FC236}">
                <a16:creationId xmlns:a16="http://schemas.microsoft.com/office/drawing/2014/main" id="{9A6BB534-6CBE-F7BE-3A4F-BFF15D194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2" y="1843950"/>
            <a:ext cx="6583362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just"/>
            <a:r>
              <a:rPr lang="es-ES" sz="2000" dirty="0">
                <a:latin typeface="Comic Sans MS" panose="030F0902030302020204" pitchFamily="66" charset="0"/>
              </a:rPr>
              <a:t>El amor de Dios es tan grande como el océano: no tiene fin. Aunque no siempre lo veamos, sabemos que está ahí, cuidándonos y acompañándonos.</a:t>
            </a:r>
            <a:br>
              <a:rPr lang="es-ES" sz="2000" dirty="0">
                <a:latin typeface="Comic Sans MS" panose="030F0902030302020204" pitchFamily="66" charset="0"/>
              </a:rPr>
            </a:br>
            <a:endParaRPr lang="es-ES" sz="2000" dirty="0">
              <a:latin typeface="Comic Sans MS" panose="030F0902030302020204" pitchFamily="66" charset="0"/>
            </a:endParaRPr>
          </a:p>
          <a:p>
            <a:pPr algn="just"/>
            <a:r>
              <a:rPr lang="es-ES" sz="2000" dirty="0">
                <a:latin typeface="Comic Sans MS" panose="030F0902030302020204" pitchFamily="66" charset="0"/>
              </a:rPr>
              <a:t>Dios nos ama en los momentos felices y también cuando estamos tristes o nos equivocamos.</a:t>
            </a:r>
          </a:p>
          <a:p>
            <a:pPr algn="just"/>
            <a:endParaRPr lang="es-ES" sz="2000" dirty="0">
              <a:latin typeface="Comic Sans MS" panose="030F0902030302020204" pitchFamily="66" charset="0"/>
            </a:endParaRPr>
          </a:p>
          <a:p>
            <a:pPr algn="just"/>
            <a:r>
              <a:rPr lang="es-ES" sz="2000" dirty="0">
                <a:latin typeface="Comic Sans MS" panose="030F0902030302020204" pitchFamily="66" charset="0"/>
              </a:rPr>
              <a:t>Si recordamos cuánto nos ama Dios, aprenderemos a querer mejor a los demás, a perdonar y a compartir. Su amor es infinito y siempre podemos confiar en Él.</a:t>
            </a:r>
          </a:p>
        </p:txBody>
      </p:sp>
      <p:pic>
        <p:nvPicPr>
          <p:cNvPr id="7178" name="Picture 10" descr="Vectores de Niños cristianos mostrando amor dios - Descarga vectores gratis  de gran calidad de Freepik | Freepik">
            <a:extLst>
              <a:ext uri="{FF2B5EF4-FFF2-40B4-BE49-F238E27FC236}">
                <a16:creationId xmlns:a16="http://schemas.microsoft.com/office/drawing/2014/main" id="{611E8487-F6C4-5741-838D-C4A8F3906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2176" y="1781174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3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5">
            <a:extLst>
              <a:ext uri="{FF2B5EF4-FFF2-40B4-BE49-F238E27FC236}">
                <a16:creationId xmlns:a16="http://schemas.microsoft.com/office/drawing/2014/main" id="{5CFFBFE9-CDA5-2038-0FF2-959172493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13" y="1622425"/>
            <a:ext cx="67849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>
              <a:defRPr/>
            </a:pPr>
            <a:r>
              <a:rPr lang="es-ES" altLang="es-ES" sz="6000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cs typeface="Calibri" pitchFamily="34" charset="0"/>
              </a:rPr>
              <a:t>¡Feliz lunes!</a:t>
            </a:r>
          </a:p>
        </p:txBody>
      </p:sp>
      <p:sp>
        <p:nvSpPr>
          <p:cNvPr id="8195" name="2 Rectángulo">
            <a:extLst>
              <a:ext uri="{FF2B5EF4-FFF2-40B4-BE49-F238E27FC236}">
                <a16:creationId xmlns:a16="http://schemas.microsoft.com/office/drawing/2014/main" id="{DF5DD6B4-B41E-BE4F-9737-E4DCE49DD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4400" y="3105150"/>
            <a:ext cx="7289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/>
            <a:r>
              <a:rPr lang="es-ES" altLang="es-E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</a:t>
            </a:r>
            <a:r>
              <a:rPr lang="es-ES" altLang="es-E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www.youtube.com</a:t>
            </a:r>
            <a:r>
              <a:rPr lang="es-ES" altLang="es-E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/</a:t>
            </a:r>
            <a:r>
              <a:rPr lang="es-ES" altLang="es-E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watch?v</a:t>
            </a:r>
            <a:r>
              <a:rPr lang="es-ES" altLang="es-E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=S4kFwJNO2g4&amp;list=RDS4kFwJNO2g4&amp;start_radio=1</a:t>
            </a:r>
            <a:endParaRPr lang="es-ES" altLang="es-ES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525</TotalTime>
  <Words>166</Words>
  <Application>Microsoft Macintosh PowerPoint</Application>
  <PresentationFormat>Panorámica</PresentationFormat>
  <Paragraphs>16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Calibri</vt:lpstr>
      <vt:lpstr>Comic Sans MS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María Linero Artiaga</cp:lastModifiedBy>
  <cp:revision>56</cp:revision>
  <dcterms:created xsi:type="dcterms:W3CDTF">2024-09-05T19:40:57Z</dcterms:created>
  <dcterms:modified xsi:type="dcterms:W3CDTF">2026-01-16T16:18:21Z</dcterms:modified>
</cp:coreProperties>
</file>