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57" r:id="rId2"/>
    <p:sldId id="259" r:id="rId3"/>
    <p:sldId id="261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49" autoAdjust="0"/>
    <p:restoredTop sz="96000"/>
  </p:normalViewPr>
  <p:slideViewPr>
    <p:cSldViewPr snapToGrid="0">
      <p:cViewPr varScale="1">
        <p:scale>
          <a:sx n="110" d="100"/>
          <a:sy n="110" d="100"/>
        </p:scale>
        <p:origin x="184" y="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917F75D4-A674-224D-26D1-C6AAB7321729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99477AD-6114-E48B-F35A-8E2EA780DE99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F9DB04-54E8-1BA0-EB32-005B624E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FFEA5-4CE9-6D49-8ACB-420B166B2258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F69A91E-BDCB-F527-71F4-E5363FA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E878D98-EF51-F0ED-AD2F-8E72F90A0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3343B-4845-1840-B710-89FFA5F159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9903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C99EA-3F9C-F252-44ED-17A8FB24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4DD64-B013-1F41-8C99-B7AFCBB18C5C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60192-863B-F9B2-41B6-2D502E70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276BE-546F-A6FE-D1BF-8791116BA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209F1-DEB8-9E4F-8E5F-3D671973CA1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0240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6DBDD-E8A1-BEC6-FBB1-7B8983414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528B2-EF13-6348-9B08-02576D152BFE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F1A8D-828C-0392-9212-F461E459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844F3-EFA6-558C-5883-51EF772D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BEBE9-E6F8-0A46-AF2A-17B6B5C15C3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728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E9A29-BA9B-06CF-E619-B095AEBC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FB7DD-5AF7-3344-813B-F7B035A2459D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DC8E1-857F-1F07-BE25-4FDDF667F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B91C7-12A9-1948-DDD9-D98C590A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EC1E0-6E79-5345-9857-170CC541C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3182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57C85-A22E-98A7-0E8A-1CA1CEEC2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B06D-A9AE-5847-86BA-66BFB98A8236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277E7-E29D-7B09-20A3-036B9F23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124E2-B20E-ECBC-4707-ECF1FB2E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D7FF9-6360-7F4E-93E6-0281A7DC7F5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35809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9044A7-9800-B114-A3F8-81EFFAC0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18935-FB42-AE47-9E74-809863BD05E4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D076F1-6CCD-1E1A-5114-2B929B14D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8EEBF1-CE43-5732-B51A-8E8B6F0DD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16C67-AFAD-804A-BC6B-181EDBE8493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2812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F2B561B-30EB-AD47-B36A-0272ACA4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D0D3-8DD6-3C41-811A-7C6C73B1E460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E73CD65-7416-92F7-5CFC-0108442E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FA0B916-B901-CFB0-BE0F-95C6B7E3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93FB4-0C60-8541-8057-1E18169DAAD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9654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0D71B8E-CE65-67D3-EDE7-CF6F592F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947D4-C28D-1646-9AF6-E513D4808A9A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9633073-7921-A497-1837-E75734F3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8C58862-0CBF-2F00-1786-0491DC56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4A81A-8397-E442-AB44-39E62F4C372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035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62A70818-D776-2149-6DD5-80C04FBD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A93A8-1D91-DD40-A2C9-9139B612B723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02422C0-263E-1A04-9E11-4A4246F3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67024E0-9FD7-9C2D-C314-0C1C8F3A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65A71-84ED-3542-8B46-9F403C66AB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4267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8BD7E4-5623-1527-CDD6-C25FBD27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022C2-0F89-C546-B6C8-FAC2A483590E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E4E25B-5F16-1D90-5A72-1B04E08DF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B5D01B-AC04-8DE4-8ACC-05FE948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15B0C-42BE-8546-AEC6-9AE7A728EA3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1177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3FDE560-F0BB-E260-5145-6346D62F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118AB-95A7-AF4E-BA34-C69AD2FBCB2A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8105D09-FCB1-BCEF-7CB5-7E2A0171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E826B19D-F181-4D27-27B0-A15E277C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70629-AFEC-F64C-8D71-DB5D5972DE8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8565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B58E0A-1F25-3005-A81D-349210B3D7FA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87AE83-C9CD-38B5-120E-666E97F70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CAD9425-E39C-831C-2C63-A1C1F5303731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690294C5-E614-D286-BB2E-B89077D9A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EE01A-E32E-67F5-D5C6-786281D80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9714DC-EC02-8A41-8185-7F19709AA3B1}" type="datetimeFigureOut">
              <a:rPr lang="es-ES"/>
              <a:pPr>
                <a:defRPr/>
              </a:pPr>
              <a:t>14/1/26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8ABEE-A4C8-A263-0E7F-5A5A366B9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1C28B-E25C-4935-C675-7798C424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A8EE0797-A5EA-EC4D-8679-2ED2BE66F447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8" r:id="rId7"/>
    <p:sldLayoutId id="2147483934" r:id="rId8"/>
    <p:sldLayoutId id="2147483939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eukXhRIHTWx8cs4VFrdSA3ozcL7epB3XF9KLqnz4DHdfq4xHg1R2iS5unAOjI2GCszYoTFHPYLLMHtx6rU9Qv-_mAgNCEhTj7FiVmbytr1c4ObgN49GUzRh_IuyKVyHOa57FJWY8SuDTVVwSBkNaFQvY24?key=2YXt1nVUJtz_LBce6DlBDQ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_ZD_hlt9a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5CFC5FA1-4BBB-FA13-5E0B-1878100DE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5722C90E-3150-AB9D-D89F-2F4E45FE6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765300"/>
            <a:ext cx="28702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1 CuadroTexto">
            <a:extLst>
              <a:ext uri="{FF2B5EF4-FFF2-40B4-BE49-F238E27FC236}">
                <a16:creationId xmlns:a16="http://schemas.microsoft.com/office/drawing/2014/main" id="{D15B01DD-D279-37EA-E5BF-A7244E3DD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3429000"/>
            <a:ext cx="33655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Oración martes </a:t>
            </a:r>
          </a:p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20 de enero</a:t>
            </a:r>
          </a:p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Curso escolar</a:t>
            </a:r>
          </a:p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300">
            <a:alpha val="1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D2638D3-2257-0848-043A-9F3FE6EFF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pic>
        <p:nvPicPr>
          <p:cNvPr id="3" name="Imagen 1">
            <a:extLst>
              <a:ext uri="{FF2B5EF4-FFF2-40B4-BE49-F238E27FC236}">
                <a16:creationId xmlns:a16="http://schemas.microsoft.com/office/drawing/2014/main" id="{15E8D77B-A011-553E-5CDB-0293CB1EFA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r:link="rId3"/>
          <a:srcRect l="14369" t="7548" r="65183" b="51186"/>
          <a:stretch>
            <a:fillRect/>
          </a:stretch>
        </p:blipFill>
        <p:spPr bwMode="auto">
          <a:xfrm>
            <a:off x="882650" y="262134"/>
            <a:ext cx="1001322" cy="984053"/>
          </a:xfrm>
          <a:prstGeom prst="ellipse">
            <a:avLst/>
          </a:prstGeom>
          <a:noFill/>
        </p:spPr>
      </p:pic>
      <p:sp>
        <p:nvSpPr>
          <p:cNvPr id="6148" name="CuadroTexto 2">
            <a:extLst>
              <a:ext uri="{FF2B5EF4-FFF2-40B4-BE49-F238E27FC236}">
                <a16:creationId xmlns:a16="http://schemas.microsoft.com/office/drawing/2014/main" id="{39FF0FC8-EBBC-D496-E27B-ACA0263C1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650" y="1997161"/>
            <a:ext cx="5298234" cy="2349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marL="342900" indent="-34290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Tratamos bien a todos</a:t>
            </a:r>
          </a:p>
          <a:p>
            <a:pPr marL="342900" indent="-34290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Ayudamos sin que nos lo pidan</a:t>
            </a:r>
          </a:p>
          <a:p>
            <a:pPr marL="342900" indent="-34290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Compartimos lo que tenemos</a:t>
            </a:r>
          </a:p>
          <a:p>
            <a:pPr marL="342900" indent="-34290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Pedimos perdón y sabemos perdonar</a:t>
            </a:r>
          </a:p>
          <a:p>
            <a:pPr marL="342900" indent="-34290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Escuchamos y respetamos a los demás</a:t>
            </a:r>
          </a:p>
        </p:txBody>
      </p:sp>
      <p:sp>
        <p:nvSpPr>
          <p:cNvPr id="9" name="CuadroTexto 1">
            <a:extLst>
              <a:ext uri="{FF2B5EF4-FFF2-40B4-BE49-F238E27FC236}">
                <a16:creationId xmlns:a16="http://schemas.microsoft.com/office/drawing/2014/main" id="{617ADE7F-B676-B470-956B-5E0C2892FC94}"/>
              </a:ext>
            </a:extLst>
          </p:cNvPr>
          <p:cNvSpPr txBox="1"/>
          <p:nvPr/>
        </p:nvSpPr>
        <p:spPr>
          <a:xfrm>
            <a:off x="1183854" y="1533797"/>
            <a:ext cx="462819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El amor de Dios se vive cuando:</a:t>
            </a:r>
          </a:p>
        </p:txBody>
      </p:sp>
      <p:sp>
        <p:nvSpPr>
          <p:cNvPr id="7" name="CuadroTexto 1">
            <a:extLst>
              <a:ext uri="{FF2B5EF4-FFF2-40B4-BE49-F238E27FC236}">
                <a16:creationId xmlns:a16="http://schemas.microsoft.com/office/drawing/2014/main" id="{2277E096-14CD-1DF6-58D3-490DF5B78B69}"/>
              </a:ext>
            </a:extLst>
          </p:cNvPr>
          <p:cNvSpPr txBox="1"/>
          <p:nvPr/>
        </p:nvSpPr>
        <p:spPr>
          <a:xfrm>
            <a:off x="4613275" y="450850"/>
            <a:ext cx="29654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8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¡BUENOS DÍAS!</a:t>
            </a:r>
          </a:p>
        </p:txBody>
      </p:sp>
      <p:sp>
        <p:nvSpPr>
          <p:cNvPr id="6" name="CuadroTexto 2">
            <a:extLst>
              <a:ext uri="{FF2B5EF4-FFF2-40B4-BE49-F238E27FC236}">
                <a16:creationId xmlns:a16="http://schemas.microsoft.com/office/drawing/2014/main" id="{B75842BB-A10B-2CE0-2645-2D88AB517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854" y="4569275"/>
            <a:ext cx="10308028" cy="1056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En el </a:t>
            </a:r>
            <a:r>
              <a:rPr lang="es-ES" altLang="es-ES" sz="2400" dirty="0">
                <a:solidFill>
                  <a:schemeClr val="accent4">
                    <a:lumMod val="75000"/>
                  </a:schemeClr>
                </a:solidFill>
                <a:latin typeface="Comic Sans MS" panose="030F0902030302020204" pitchFamily="66" charset="0"/>
                <a:cs typeface="Calibri" panose="020F0502020204030204" pitchFamily="34" charset="0"/>
              </a:rPr>
              <a:t>día de hoy</a:t>
            </a: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, te invitamos a elegir un pequeño gesto de amor para realizar durante la jornada en casa o en el colegio. </a:t>
            </a: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0954FA4B-D13B-AF81-E720-CBC949F97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10769"/>
            <a:ext cx="11942101" cy="58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s-ES" altLang="es-ES" sz="2400" dirty="0">
                <a:solidFill>
                  <a:schemeClr val="accent4">
                    <a:lumMod val="75000"/>
                  </a:schemeClr>
                </a:solidFill>
                <a:latin typeface="Comic Sans MS" panose="030F0902030302020204" pitchFamily="66" charset="0"/>
                <a:cs typeface="Calibri" panose="020F0502020204030204" pitchFamily="34" charset="0"/>
              </a:rPr>
              <a:t>Rezamos juntos un Padre Nuestro</a:t>
            </a:r>
          </a:p>
        </p:txBody>
      </p:sp>
      <p:pic>
        <p:nvPicPr>
          <p:cNvPr id="1029" name="Picture 5" descr="Comentario al evangelio del V Domingo de Pascua (19 de mayo de 2019) ·  Dibujos de Fano en color · Diócesis de Málaga : Portal de la Iglesia  Católica de Málaga">
            <a:extLst>
              <a:ext uri="{FF2B5EF4-FFF2-40B4-BE49-F238E27FC236}">
                <a16:creationId xmlns:a16="http://schemas.microsoft.com/office/drawing/2014/main" id="{21D4414D-A917-6AA6-ED8D-FF0EF9867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196" y="1477549"/>
            <a:ext cx="2767237" cy="289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3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5">
            <a:extLst>
              <a:ext uri="{FF2B5EF4-FFF2-40B4-BE49-F238E27FC236}">
                <a16:creationId xmlns:a16="http://schemas.microsoft.com/office/drawing/2014/main" id="{5CFFBFE9-CDA5-2038-0FF2-959172493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3" y="1622425"/>
            <a:ext cx="67849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>
              <a:defRPr/>
            </a:pPr>
            <a:r>
              <a:rPr lang="es-ES" altLang="es-ES" sz="6000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cs typeface="Calibri" pitchFamily="34" charset="0"/>
              </a:rPr>
              <a:t>¡Feliz martes!</a:t>
            </a:r>
          </a:p>
        </p:txBody>
      </p:sp>
      <p:sp>
        <p:nvSpPr>
          <p:cNvPr id="8195" name="2 Rectángulo">
            <a:extLst>
              <a:ext uri="{FF2B5EF4-FFF2-40B4-BE49-F238E27FC236}">
                <a16:creationId xmlns:a16="http://schemas.microsoft.com/office/drawing/2014/main" id="{DF5DD6B4-B41E-BE4F-9737-E4DCE49D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399" y="3105150"/>
            <a:ext cx="77582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altLang="es-E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es-ES" altLang="es-E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www.youtube.com</a:t>
            </a:r>
            <a:r>
              <a:rPr lang="es-ES" altLang="es-E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es-ES" altLang="es-E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watch?v</a:t>
            </a:r>
            <a:r>
              <a:rPr lang="es-ES" altLang="es-E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=2_ZD_hlt9aE</a:t>
            </a:r>
            <a:endParaRPr lang="es-ES" altLang="es-E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560</TotalTime>
  <Words>98</Words>
  <Application>Microsoft Macintosh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Comic Sans MS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María Linero Artiaga</cp:lastModifiedBy>
  <cp:revision>56</cp:revision>
  <dcterms:created xsi:type="dcterms:W3CDTF">2024-09-05T19:40:57Z</dcterms:created>
  <dcterms:modified xsi:type="dcterms:W3CDTF">2026-01-14T15:00:13Z</dcterms:modified>
</cp:coreProperties>
</file>