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90" r:id="rId1"/>
  </p:sldMasterIdLst>
  <p:sldIdLst>
    <p:sldId id="257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58" autoAdjust="0"/>
    <p:restoredTop sz="96000"/>
  </p:normalViewPr>
  <p:slideViewPr>
    <p:cSldViewPr snapToGrid="0">
      <p:cViewPr varScale="1">
        <p:scale>
          <a:sx n="120" d="100"/>
          <a:sy n="120" d="100"/>
        </p:scale>
        <p:origin x="86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A697D258-95FB-0403-B266-6B525F1149BF}"/>
              </a:ext>
            </a:extLst>
          </p:cNvPr>
          <p:cNvSpPr/>
          <p:nvPr/>
        </p:nvSpPr>
        <p:spPr>
          <a:xfrm>
            <a:off x="0" y="762000"/>
            <a:ext cx="9142413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96E20A8-D3DB-9AC7-60E8-B8E8EAB5D73F}"/>
              </a:ext>
            </a:extLst>
          </p:cNvPr>
          <p:cNvSpPr/>
          <p:nvPr/>
        </p:nvSpPr>
        <p:spPr>
          <a:xfrm>
            <a:off x="9271000" y="762000"/>
            <a:ext cx="2924175" cy="5334000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/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E7B1391-0506-9B02-647C-1289AC121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AE8CB-BF93-404C-9012-A149FEC3219E}" type="datetimeFigureOut">
              <a:rPr lang="es-ES"/>
              <a:pPr>
                <a:defRPr/>
              </a:pPr>
              <a:t>16/1/26</a:t>
            </a:fld>
            <a:endParaRPr 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C92524B-1E7A-1218-E16B-5CE154543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709A339-968A-C0B6-DF70-29A4B7ADB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6E3A7-6A76-6C4D-BB03-56B7C22DE4B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4213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D707F-7D62-DCF8-205F-C9A6B4819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6CA10-C57C-7A40-AB04-75225E4D6D65}" type="datetimeFigureOut">
              <a:rPr lang="es-ES"/>
              <a:pPr>
                <a:defRPr/>
              </a:pPr>
              <a:t>16/1/26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BD08D-EC9D-1453-6EF9-78D496443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7C222-347E-7761-EBA7-ABB81818C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A289C-6FE2-9146-8AA1-8111B6B07BB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57015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9263F-C162-76F7-A027-7F623564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AE317-5913-6F46-85C2-07AB4A14157D}" type="datetimeFigureOut">
              <a:rPr lang="es-ES"/>
              <a:pPr>
                <a:defRPr/>
              </a:pPr>
              <a:t>16/1/26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1A4BD-1646-4AE5-7B82-FB1E9A244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09793-FACF-8D8D-3CE5-19D66BCC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9C777-AF7A-F04D-82C0-FB75994C6D6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26989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C970C-A8CD-2334-C9EB-E7D3FAADE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086F6-D547-B445-817D-8BD7424FC30A}" type="datetimeFigureOut">
              <a:rPr lang="es-ES"/>
              <a:pPr>
                <a:defRPr/>
              </a:pPr>
              <a:t>16/1/26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02FAE-3C9F-D424-CAC3-F2DCFD870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2CA74-EE8C-3F27-369B-AD33309D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8EAEA-9459-1947-9C1D-8D6288F0A3B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9544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/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A772F-BEF9-573D-26F3-C8D82880D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12CA3-B262-4D4A-8D03-DFCABDBFA76E}" type="datetimeFigureOut">
              <a:rPr lang="es-ES"/>
              <a:pPr>
                <a:defRPr/>
              </a:pPr>
              <a:t>16/1/26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B7BDD-C2ED-447C-DC36-24571035E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C5AE6-2F2E-249C-9848-498F54D83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00ACF-0E38-4C4F-A144-09A23AA81B6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133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008F47-33B8-0A45-46F1-E53D20765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25281-E444-734C-A63F-E9E1545593A7}" type="datetimeFigureOut">
              <a:rPr lang="es-ES"/>
              <a:pPr>
                <a:defRPr/>
              </a:pPr>
              <a:t>16/1/26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1F89B6-BCCF-3BD5-CE67-5B5520F79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EB3DBA-E49E-958D-D928-01BC57C94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26DF6-3584-B542-8636-5896397E8DE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1873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C210E84-5815-8EF4-9725-BE7B3C8B4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43C3D-E81D-5D45-9C3E-18B607259CBA}" type="datetimeFigureOut">
              <a:rPr lang="es-ES"/>
              <a:pPr>
                <a:defRPr/>
              </a:pPr>
              <a:t>16/1/26</a:t>
            </a:fld>
            <a:endParaRPr 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2AAF97-F364-59D6-C033-CE71E0D9B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ED5F8E2-37A5-910D-0B25-6509FFA8D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41EED-05D7-B947-9DA0-0E97D1B7613B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0050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B2D982F-E28E-966E-6E62-A82F65772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DDF30-995A-E749-A238-976C06ACEDBF}" type="datetimeFigureOut">
              <a:rPr lang="es-ES"/>
              <a:pPr>
                <a:defRPr/>
              </a:pPr>
              <a:t>16/1/26</a:t>
            </a:fld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5B98CA8-2360-EE68-8F65-AC9BF8E66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082E538-ECC2-D118-6A04-5C9689ED1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5BBFE-FB15-204B-9C5F-544867821E9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89384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FEB5AAD0-CCB8-5EB4-53B7-3EA431867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468DF-D34D-2843-82BA-172396FA8E02}" type="datetimeFigureOut">
              <a:rPr lang="es-ES"/>
              <a:pPr>
                <a:defRPr/>
              </a:pPr>
              <a:t>16/1/26</a:t>
            </a:fld>
            <a:endParaRPr lang="es-E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22E2A6DB-D1F3-FFC9-AF07-7ADC46C34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7D73DDE8-6443-8A8A-981A-0C2C917B3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FE7A1-80CD-E541-AA67-6714C640FADD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6607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7879B2-722D-CCA5-7578-65EE730B2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ADDA3-7102-BB48-ACFE-5531B3E01F6B}" type="datetimeFigureOut">
              <a:rPr lang="es-ES"/>
              <a:pPr>
                <a:defRPr/>
              </a:pPr>
              <a:t>16/1/26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746C50-138F-21DB-9BDC-73EE1E55A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947A36-F628-40F9-018E-C79347898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6A5CA-2756-4D4E-A22E-3A1787955E1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7436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rtlCol="0"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1E396641-60DC-4CD5-2081-00B7129B3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607C9-F5A2-0345-8BB7-2D35F371A0B2}" type="datetimeFigureOut">
              <a:rPr lang="es-ES"/>
              <a:pPr>
                <a:defRPr/>
              </a:pPr>
              <a:t>16/1/26</a:t>
            </a:fld>
            <a:endParaRPr lang="es-ES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D980261A-83AE-058D-47B9-18CB2C7DC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8850" y="6356350"/>
            <a:ext cx="5911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0E6F63BC-B00E-77BE-1074-E89A1652E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01525-B067-244F-ACA1-C73A4967465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4777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A9E11A-3868-9CDB-FD7A-72339919FCB0}"/>
              </a:ext>
            </a:extLst>
          </p:cNvPr>
          <p:cNvSpPr/>
          <p:nvPr/>
        </p:nvSpPr>
        <p:spPr>
          <a:xfrm>
            <a:off x="0" y="758825"/>
            <a:ext cx="3443288" cy="5330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DB52CC-0432-503D-BC51-D58CC058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91F641B-B518-B2B0-EC37-9155BA0F7BB0}"/>
              </a:ext>
            </a:extLst>
          </p:cNvPr>
          <p:cNvSpPr/>
          <p:nvPr/>
        </p:nvSpPr>
        <p:spPr>
          <a:xfrm>
            <a:off x="11815763" y="758825"/>
            <a:ext cx="384175" cy="5330825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061D736A-AB98-8C1D-A3BC-A34EE6AC93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68738" y="863600"/>
            <a:ext cx="73152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los estilos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FEDEA-6308-1379-8469-479A1B060D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F2AD8E-5678-AD4E-AF81-CCAF48933A2F}" type="datetimeFigureOut">
              <a:rPr lang="es-ES"/>
              <a:pPr>
                <a:defRPr/>
              </a:pPr>
              <a:t>16/1/26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D27C9-EC64-BB9A-959F-C79C97ABD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732EB-C48B-03BD-68E2-A000CA245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accent1"/>
                </a:solidFill>
              </a:defRPr>
            </a:lvl1pPr>
          </a:lstStyle>
          <a:p>
            <a:fld id="{4FED7BB1-0F71-BF4C-9082-F8E0212F1329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8" r:id="rId7"/>
    <p:sldLayoutId id="2147483934" r:id="rId8"/>
    <p:sldLayoutId id="2147483939" r:id="rId9"/>
    <p:sldLayoutId id="2147483935" r:id="rId10"/>
    <p:sldLayoutId id="214748393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spc="-6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 2" pitchFamily="2" charset="2"/>
        <a:buChar char="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s://lh7-rt.googleusercontent.com/docsz/AD_4nXeukXhRIHTWx8cs4VFrdSA3ozcL7epB3XF9KLqnz4DHdfq4xHg1R2iS5unAOjI2GCszYoTFHPYLLMHtx6rU9Qv-_mAgNCEhTj7FiVmbytr1c4ObgN49GUzRh_IuyKVyHOa57FJWY8SuDTVVwSBkNaFQvY24?key=2YXt1nVUJtz_LBce6DlBDQ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s://lh7-rt.googleusercontent.com/docsz/AD_4nXeukXhRIHTWx8cs4VFrdSA3ozcL7epB3XF9KLqnz4DHdfq4xHg1R2iS5unAOjI2GCszYoTFHPYLLMHtx6rU9Qv-_mAgNCEhTj7FiVmbytr1c4ObgN49GUzRh_IuyKVyHOa57FJWY8SuDTVVwSBkNaFQvY24?key=2YXt1nVUJtz_LBce6DlBDQ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2">
            <a:extLst>
              <a:ext uri="{FF2B5EF4-FFF2-40B4-BE49-F238E27FC236}">
                <a16:creationId xmlns:a16="http://schemas.microsoft.com/office/drawing/2014/main" id="{F2A4189B-568F-057E-EC3B-D84C96036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701675"/>
            <a:ext cx="3630613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n 3">
            <a:extLst>
              <a:ext uri="{FF2B5EF4-FFF2-40B4-BE49-F238E27FC236}">
                <a16:creationId xmlns:a16="http://schemas.microsoft.com/office/drawing/2014/main" id="{909CFCF3-9415-6262-69F1-B10EB4341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765300"/>
            <a:ext cx="28702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1 CuadroTexto">
            <a:extLst>
              <a:ext uri="{FF2B5EF4-FFF2-40B4-BE49-F238E27FC236}">
                <a16:creationId xmlns:a16="http://schemas.microsoft.com/office/drawing/2014/main" id="{EED77665-5260-B37C-A873-526B897AE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600" y="3429000"/>
            <a:ext cx="33655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es-ES" altLang="es-ES" sz="2800" dirty="0">
                <a:solidFill>
                  <a:srgbClr val="00B050"/>
                </a:solidFill>
                <a:latin typeface="Comic Sans MS" panose="030F0902030302020204" pitchFamily="66" charset="0"/>
              </a:rPr>
              <a:t>Oración jueves</a:t>
            </a:r>
          </a:p>
          <a:p>
            <a:pPr algn="ctr"/>
            <a:r>
              <a:rPr lang="es-ES" altLang="es-ES" sz="2800" dirty="0">
                <a:solidFill>
                  <a:srgbClr val="00B050"/>
                </a:solidFill>
                <a:latin typeface="Comic Sans MS" panose="030F0902030302020204" pitchFamily="66" charset="0"/>
              </a:rPr>
              <a:t>22 de enero</a:t>
            </a:r>
          </a:p>
          <a:p>
            <a:pPr algn="ctr"/>
            <a:r>
              <a:rPr lang="es-ES" altLang="es-ES" sz="2800" dirty="0">
                <a:solidFill>
                  <a:srgbClr val="00B050"/>
                </a:solidFill>
                <a:latin typeface="Comic Sans MS" panose="030F0902030302020204" pitchFamily="66" charset="0"/>
              </a:rPr>
              <a:t>Curso escolar</a:t>
            </a:r>
          </a:p>
          <a:p>
            <a:pPr algn="ctr"/>
            <a:r>
              <a:rPr lang="es-ES" altLang="es-ES" sz="2800" dirty="0">
                <a:solidFill>
                  <a:srgbClr val="00B050"/>
                </a:solidFill>
                <a:latin typeface="Comic Sans MS" panose="030F0902030302020204" pitchFamily="66" charset="0"/>
              </a:rPr>
              <a:t>2025-2026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300">
            <a:alpha val="1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7A5F854-AAC2-2DDE-BF63-473169CDE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3" name="Imagen 1">
            <a:extLst>
              <a:ext uri="{FF2B5EF4-FFF2-40B4-BE49-F238E27FC236}">
                <a16:creationId xmlns:a16="http://schemas.microsoft.com/office/drawing/2014/main" id="{0C851F24-B36F-6244-D9A4-4127C1B20A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/>
          <a:srcRect l="14369" t="7548" r="65183" b="51186"/>
          <a:stretch>
            <a:fillRect/>
          </a:stretch>
        </p:blipFill>
        <p:spPr bwMode="auto">
          <a:xfrm>
            <a:off x="882650" y="262134"/>
            <a:ext cx="1001322" cy="984053"/>
          </a:xfrm>
          <a:prstGeom prst="ellipse">
            <a:avLst/>
          </a:prstGeom>
          <a:noFill/>
        </p:spPr>
      </p:pic>
      <p:sp>
        <p:nvSpPr>
          <p:cNvPr id="6148" name="CuadroTexto 2">
            <a:extLst>
              <a:ext uri="{FF2B5EF4-FFF2-40B4-BE49-F238E27FC236}">
                <a16:creationId xmlns:a16="http://schemas.microsoft.com/office/drawing/2014/main" id="{3225C727-A3D6-F5C0-86C0-CC7A9F3F3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972" y="1425574"/>
            <a:ext cx="908751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s-ES" sz="2000" b="1" dirty="0">
                <a:latin typeface="Comic Sans MS" panose="030F0902030302020204" pitchFamily="66" charset="0"/>
              </a:rPr>
              <a:t>Este domingo 25 de enero celebramos al Niño Jesús de Praga.</a:t>
            </a:r>
            <a:endParaRPr lang="es-ES" sz="2000" dirty="0">
              <a:latin typeface="Comic Sans MS" panose="030F0902030302020204" pitchFamily="66" charset="0"/>
            </a:endParaRPr>
          </a:p>
          <a:p>
            <a:endParaRPr lang="es-ES" sz="2000" dirty="0">
              <a:latin typeface="Comic Sans MS" panose="030F0902030302020204" pitchFamily="66" charset="0"/>
            </a:endParaRPr>
          </a:p>
          <a:p>
            <a:pPr algn="just"/>
            <a:r>
              <a:rPr lang="es-ES" sz="2000" dirty="0">
                <a:latin typeface="Comic Sans MS" panose="030F0902030302020204" pitchFamily="66" charset="0"/>
              </a:rPr>
              <a:t>El Niño Jesús de Praga nos recuerda que Jesús quiso hacerse </a:t>
            </a:r>
            <a:r>
              <a:rPr lang="es-ES" sz="2000" b="1" dirty="0">
                <a:latin typeface="Comic Sans MS" panose="030F0902030302020204" pitchFamily="66" charset="0"/>
              </a:rPr>
              <a:t>pequeño</a:t>
            </a:r>
            <a:r>
              <a:rPr lang="es-ES" sz="2000" dirty="0">
                <a:latin typeface="Comic Sans MS" panose="030F0902030302020204" pitchFamily="66" charset="0"/>
              </a:rPr>
              <a:t> para estar cerca de todos, especialmente de los niños, y para enseñarnos a confiar en Dios con un corazón sencillo.</a:t>
            </a:r>
          </a:p>
        </p:txBody>
      </p:sp>
      <p:sp>
        <p:nvSpPr>
          <p:cNvPr id="7" name="CuadroTexto 1">
            <a:extLst>
              <a:ext uri="{FF2B5EF4-FFF2-40B4-BE49-F238E27FC236}">
                <a16:creationId xmlns:a16="http://schemas.microsoft.com/office/drawing/2014/main" id="{DABBCC04-B9C8-9036-4BBE-BCBCD1A46092}"/>
              </a:ext>
            </a:extLst>
          </p:cNvPr>
          <p:cNvSpPr txBox="1"/>
          <p:nvPr/>
        </p:nvSpPr>
        <p:spPr>
          <a:xfrm>
            <a:off x="4613275" y="550068"/>
            <a:ext cx="29654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8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¡BUENOS DÍAS!</a:t>
            </a:r>
          </a:p>
        </p:txBody>
      </p:sp>
      <p:pic>
        <p:nvPicPr>
          <p:cNvPr id="6" name="Imagen 5" descr="Imagen que contiene edificio, pastel, parado, tabla&#10;&#10;El contenido generado por IA puede ser incorrecto.">
            <a:extLst>
              <a:ext uri="{FF2B5EF4-FFF2-40B4-BE49-F238E27FC236}">
                <a16:creationId xmlns:a16="http://schemas.microsoft.com/office/drawing/2014/main" id="{BE5D3176-89AF-4C69-F524-4B82B2450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8759" y="3408421"/>
            <a:ext cx="2245201" cy="2724857"/>
          </a:xfrm>
          <a:prstGeom prst="rect">
            <a:avLst/>
          </a:prstGeom>
        </p:spPr>
      </p:pic>
      <p:pic>
        <p:nvPicPr>
          <p:cNvPr id="6155" name="Picture 11">
            <a:extLst>
              <a:ext uri="{FF2B5EF4-FFF2-40B4-BE49-F238E27FC236}">
                <a16:creationId xmlns:a16="http://schemas.microsoft.com/office/drawing/2014/main" id="{06843B3A-D3C9-AB08-6181-616FCC69A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17927"/>
            <a:ext cx="3117782" cy="328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46D">
            <a:alpha val="4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110566C-A141-5530-D2C5-359A8647A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025C984-960C-CB5D-58BE-C4D89357C5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/>
          <a:srcRect l="40434" t="7149" r="38953" b="50806"/>
          <a:stretch>
            <a:fillRect/>
          </a:stretch>
        </p:blipFill>
        <p:spPr bwMode="auto">
          <a:xfrm>
            <a:off x="11166475" y="58725"/>
            <a:ext cx="847502" cy="841776"/>
          </a:xfrm>
          <a:prstGeom prst="ellipse">
            <a:avLst/>
          </a:prstGeom>
          <a:noFill/>
        </p:spPr>
      </p:pic>
      <p:sp>
        <p:nvSpPr>
          <p:cNvPr id="9" name="CuadroTexto 5">
            <a:extLst>
              <a:ext uri="{FF2B5EF4-FFF2-40B4-BE49-F238E27FC236}">
                <a16:creationId xmlns:a16="http://schemas.microsoft.com/office/drawing/2014/main" id="{04F9724A-746D-3F0F-AE5D-81F3C6DFE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003" y="1303338"/>
            <a:ext cx="6784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>
              <a:defRPr/>
            </a:pPr>
            <a:r>
              <a:rPr lang="es-ES" altLang="es-ES" sz="28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Calibri" pitchFamily="34" charset="0"/>
              </a:rPr>
              <a:t>Oración todos juntos:</a:t>
            </a:r>
          </a:p>
        </p:txBody>
      </p:sp>
      <p:sp>
        <p:nvSpPr>
          <p:cNvPr id="7173" name="CuadroTexto 2">
            <a:extLst>
              <a:ext uri="{FF2B5EF4-FFF2-40B4-BE49-F238E27FC236}">
                <a16:creationId xmlns:a16="http://schemas.microsoft.com/office/drawing/2014/main" id="{650A93B6-1D6D-58AF-5058-6B6E8B6CE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3810" y="2270271"/>
            <a:ext cx="6583362" cy="296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es-ES" sz="2000" dirty="0">
                <a:latin typeface="Comic Sans MS" panose="030F0902030302020204" pitchFamily="66" charset="0"/>
              </a:rPr>
              <a:t>Jesús, quisiste venir al mundo como un niño.</a:t>
            </a:r>
            <a:br>
              <a:rPr lang="es-ES" sz="2000" dirty="0">
                <a:latin typeface="Comic Sans MS" panose="030F0902030302020204" pitchFamily="66" charset="0"/>
              </a:rPr>
            </a:br>
            <a:r>
              <a:rPr lang="es-ES" sz="2000" dirty="0">
                <a:latin typeface="Comic Sans MS" panose="030F0902030302020204" pitchFamily="66" charset="0"/>
              </a:rPr>
              <a:t>Enséñanos a confiar en Ti, a pedir ayuda cuando la necesitamos y a vivir con un corazón humilde y lleno de amor.</a:t>
            </a:r>
          </a:p>
          <a:p>
            <a:pPr algn="ctr"/>
            <a:r>
              <a:rPr lang="es-ES" sz="2000" dirty="0">
                <a:latin typeface="Comic Sans MS" panose="030F0902030302020204" pitchFamily="66" charset="0"/>
              </a:rPr>
              <a:t>Hoy te pedimos que nos ayudes a ser buenos compañeros, a compartir, a perdonar y a llevar tu alegría a nuestro colegio.</a:t>
            </a:r>
            <a:br>
              <a:rPr lang="es-ES" sz="2000" dirty="0">
                <a:latin typeface="Comic Sans MS" panose="030F0902030302020204" pitchFamily="66" charset="0"/>
              </a:rPr>
            </a:br>
            <a:r>
              <a:rPr lang="es-ES" sz="2000" dirty="0">
                <a:latin typeface="Comic Sans MS" panose="030F0902030302020204" pitchFamily="66" charset="0"/>
              </a:rPr>
              <a:t>Amén.</a:t>
            </a:r>
          </a:p>
          <a:p>
            <a:pPr algn="ctr" eaLnBrk="1" hangingPunct="1">
              <a:lnSpc>
                <a:spcPct val="150000"/>
              </a:lnSpc>
            </a:pPr>
            <a:endParaRPr lang="es-ES" altLang="es-ES" sz="2000" dirty="0"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4" name="Imagen 3" descr="Imagen que contiene tabla, oso, hombre, arco&#10;&#10;El contenido generado por IA puede ser incorrecto.">
            <a:extLst>
              <a:ext uri="{FF2B5EF4-FFF2-40B4-BE49-F238E27FC236}">
                <a16:creationId xmlns:a16="http://schemas.microsoft.com/office/drawing/2014/main" id="{DC81B5A9-A1BE-3B01-95F8-DF8A4F083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1455" y="1832529"/>
            <a:ext cx="2255020" cy="3467803"/>
          </a:xfrm>
          <a:prstGeom prst="rect">
            <a:avLst/>
          </a:prstGeom>
        </p:spPr>
      </p:pic>
      <p:sp>
        <p:nvSpPr>
          <p:cNvPr id="5" name="CuadroTexto 5">
            <a:extLst>
              <a:ext uri="{FF2B5EF4-FFF2-40B4-BE49-F238E27FC236}">
                <a16:creationId xmlns:a16="http://schemas.microsoft.com/office/drawing/2014/main" id="{72EB3FBD-7F39-D27E-BC67-553A33935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003" y="5804455"/>
            <a:ext cx="6784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>
              <a:defRPr/>
            </a:pPr>
            <a:r>
              <a:rPr lang="es-ES" altLang="es-ES" sz="28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Calibri" pitchFamily="34" charset="0"/>
              </a:rPr>
              <a:t>¡Feliz jueves!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co">
  <a:themeElements>
    <a:clrScheme name="Marc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Marc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{7ECB0A66-D752-854A-B451-CEDE3195489C}tf10001124</Template>
  <TotalTime>542</TotalTime>
  <Words>130</Words>
  <Application>Microsoft Macintosh PowerPoint</Application>
  <PresentationFormat>Panorámica</PresentationFormat>
  <Paragraphs>12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Comic Sans MS</vt:lpstr>
      <vt:lpstr>Corbel</vt:lpstr>
      <vt:lpstr>Wingdings 2</vt:lpstr>
      <vt:lpstr>Marco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María Linero Artiaga</cp:lastModifiedBy>
  <cp:revision>57</cp:revision>
  <dcterms:created xsi:type="dcterms:W3CDTF">2024-09-05T19:40:57Z</dcterms:created>
  <dcterms:modified xsi:type="dcterms:W3CDTF">2026-01-16T16:19:32Z</dcterms:modified>
</cp:coreProperties>
</file>