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90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53"/>
    <p:restoredTop sz="96000"/>
  </p:normalViewPr>
  <p:slideViewPr>
    <p:cSldViewPr snapToGrid="0">
      <p:cViewPr varScale="1">
        <p:scale>
          <a:sx n="96" d="100"/>
          <a:sy n="96" d="100"/>
        </p:scale>
        <p:origin x="176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E12C308-86F6-641C-205B-3C9C7CFB7343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585214E-0AED-46E7-2C14-CF5E7629C7BD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D908CC1-D150-6F7F-CB2C-508E4DBF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28EB8-7B51-464A-A9BF-890F97C3845D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A70F45B-713F-8D6B-468D-84EA4E40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B5AA3F-3855-049C-F48A-37FDD596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90AB1-D308-7A4B-BAFA-21A6BFF2E7E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9353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03FDF-E721-A2F4-F6EE-F01C03CF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3366-3474-FC46-BAF4-4767CB31E73E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7BBBB-3742-6E63-AF3C-1A97CCB67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8797C-D6A8-C9AB-FE7D-0C9B60CC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816C4-7777-CC44-8DAC-C7B449CA01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063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F1554-3CAC-47A5-0DD5-68ACA619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E6A5-46D1-CE48-8061-5AB83BCDF171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59D2D-9116-5181-43A8-DD14B404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63309-206B-796D-9ABD-6C2706DF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51F3E-B0ED-154A-A3B5-3CF7CD8D2EB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0386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47270-22C2-609B-089C-B64B9553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871E-0BBD-944E-8044-B0FB13F2315B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2D10-69BA-C154-32F2-468A98C1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21B2-3924-6D8E-6AEF-8EBA06C0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2A0EE-B28A-F84D-96B6-C165F0C1CE6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6625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0FB29-0F1C-37CD-B190-2B40A750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9EE6-2AA5-7D4E-B2BA-1532B33448C1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DC1D-E09A-7624-26DD-15C41EC4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9001C-2279-C314-96EA-F65F291F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A33B6-1C15-8D4C-B53C-4132E8BCAD0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7891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63C49E-1552-F914-E23E-7277724A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54F63-9327-B846-BF29-A6F74B0CABD6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3F3E04-716E-5314-A7D1-0EE02508B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9138FE-B864-260A-9A28-BB3C592E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FE33A-08E4-B645-A934-8D63E94965D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1511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5D0DB1B-A1ED-DAFB-F239-13F813B0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EEBE-83B4-CD49-8490-B1FE9ABD9A54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1C6DB7-0655-B265-0CB1-CC8C0D73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ABCD43-54A5-3BF1-AA23-4857912C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93FF3-B070-1649-A5EA-2754ABEBD45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5063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0928988-8FE8-49B3-7448-0B258300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3DECB-9E55-DC46-9CBF-477B5B42668B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1F6C84-E900-5D88-2294-FF76A829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91C325-EC88-298C-0F89-35C0D657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9D433-220F-5A4F-ABDB-08BD8ABAC6F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1937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A3FF027-C09F-2E06-6F0A-CDCBDDC0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1BC0-4636-3840-A4B4-3C16887003B5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D6058C9C-7380-2032-0721-DCE76E7C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87D79AA-E945-3E75-F4FE-457EF09C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BEAF8-9723-F249-8B3A-13CD346A92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674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BF037E-1509-D70F-F5BA-63BF3276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6609-ACFA-A440-A81C-A765EAC73DF5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C7C9FD-4767-AA6E-3FC0-E798899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049AD3-7555-A68F-CC29-FFB17B52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93A34-6570-4846-AC0F-0F3BCEF5960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072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0BB84C8-9312-8B5D-CC9E-67953545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07788-BB25-C240-85AA-804DB1D0270B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AC91DEC-42C5-F79E-B9D3-A5A70D99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01CA9DFE-EF37-41AD-4C57-D491AC75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D58FB-50C5-074A-9EB4-E4719EEEFC7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048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40D23E-39F2-E040-6E7B-8287136C2325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22024-FFAB-7448-3420-B5A9BB17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A2E327-166F-5324-0763-9FFA01F7397D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59A2A9AA-7C16-AD43-9732-18CDDE6EC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E1DCB-6FB4-D4CB-686E-BB286AB09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5F9544-218E-2749-AC38-501A3B322EC6}" type="datetimeFigureOut">
              <a:rPr lang="es-ES"/>
              <a:pPr>
                <a:defRPr/>
              </a:pPr>
              <a:t>14/1/26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83131-BEC4-AF76-CD27-900D1C84B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94A6F-30E8-7652-4675-7BC4CBECC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0201470D-25BE-0042-8A37-DDF7CCDBA38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6" r:id="rId7"/>
    <p:sldLayoutId id="2147483892" r:id="rId8"/>
    <p:sldLayoutId id="2147483897" r:id="rId9"/>
    <p:sldLayoutId id="2147483893" r:id="rId10"/>
    <p:sldLayoutId id="21474838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eukXhRIHTWx8cs4VFrdSA3ozcL7epB3XF9KLqnz4DHdfq4xHg1R2iS5unAOjI2GCszYoTFHPYLLMHtx6rU9Qv-_mAgNCEhTj7FiVmbytr1c4ObgN49GUzRh_IuyKVyHOa57FJWY8SuDTVVwSBkNaFQvY24?key=2YXt1nVUJtz_LBce6DlBD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eukXhRIHTWx8cs4VFrdSA3ozcL7epB3XF9KLqnz4DHdfq4xHg1R2iS5unAOjI2GCszYoTFHPYLLMHtx6rU9Qv-_mAgNCEhTj7FiVmbytr1c4ObgN49GUzRh_IuyKVyHOa57FJWY8SuDTVVwSBkNaFQvY24?key=2YXt1nVUJtz_LBce6DlBD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9B86612F-4E02-C799-894B-640D9910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3">
            <a:extLst>
              <a:ext uri="{FF2B5EF4-FFF2-40B4-BE49-F238E27FC236}">
                <a16:creationId xmlns:a16="http://schemas.microsoft.com/office/drawing/2014/main" id="{8CC1899F-04E6-9410-0AC2-A6349FCC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765300"/>
            <a:ext cx="28702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1 CuadroTexto">
            <a:extLst>
              <a:ext uri="{FF2B5EF4-FFF2-40B4-BE49-F238E27FC236}">
                <a16:creationId xmlns:a16="http://schemas.microsoft.com/office/drawing/2014/main" id="{F18A860F-C0BF-B55F-FCB2-7E5CC2560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3429000"/>
            <a:ext cx="3365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Oración viernes  </a:t>
            </a:r>
          </a:p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23 de enero</a:t>
            </a:r>
          </a:p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Curso escolar</a:t>
            </a:r>
          </a:p>
          <a:p>
            <a:pPr algn="ctr"/>
            <a:r>
              <a:rPr lang="es-ES" altLang="es-ES" sz="2800" dirty="0">
                <a:solidFill>
                  <a:srgbClr val="00B050"/>
                </a:solidFill>
                <a:latin typeface="Comic Sans MS" panose="030F0902030302020204" pitchFamily="66" charset="0"/>
              </a:rPr>
              <a:t>2025-2026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300">
            <a:alpha val="1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8319B7A-11BC-43DD-A8AE-E42260EA0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F24076-2F93-197F-DBD4-2D3AFFF5F9B0}"/>
              </a:ext>
            </a:extLst>
          </p:cNvPr>
          <p:cNvSpPr txBox="1"/>
          <p:nvPr/>
        </p:nvSpPr>
        <p:spPr>
          <a:xfrm>
            <a:off x="5043488" y="450850"/>
            <a:ext cx="2339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EVANGELIO</a:t>
            </a:r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7396357D-E1F4-C933-F8B6-5FF6DF1BD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/>
          <a:srcRect l="14369" t="7548" r="65183" b="51186"/>
          <a:stretch>
            <a:fillRect/>
          </a:stretch>
        </p:blipFill>
        <p:spPr bwMode="auto">
          <a:xfrm>
            <a:off x="882650" y="262134"/>
            <a:ext cx="1001322" cy="984053"/>
          </a:xfrm>
          <a:prstGeom prst="ellipse">
            <a:avLst/>
          </a:prstGeom>
          <a:noFill/>
        </p:spPr>
      </p:pic>
      <p:sp>
        <p:nvSpPr>
          <p:cNvPr id="6149" name="CuadroTexto 2">
            <a:extLst>
              <a:ext uri="{FF2B5EF4-FFF2-40B4-BE49-F238E27FC236}">
                <a16:creationId xmlns:a16="http://schemas.microsoft.com/office/drawing/2014/main" id="{EB8217DD-A06A-40DE-E077-1A40E5F38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48" y="1697036"/>
            <a:ext cx="1190045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es-ES" dirty="0">
                <a:latin typeface="Comic Sans MS" panose="030F0902030302020204" pitchFamily="66" charset="0"/>
              </a:rPr>
              <a:t>Cuando oyó que Juan había sido encarcelado, se retiró a Galilea. Y dejando Nazaret se fue a vivir a </a:t>
            </a:r>
            <a:r>
              <a:rPr lang="es-ES" dirty="0" err="1">
                <a:latin typeface="Comic Sans MS" panose="030F0902030302020204" pitchFamily="66" charset="0"/>
              </a:rPr>
              <a:t>Cafarnaún</a:t>
            </a:r>
            <a:r>
              <a:rPr lang="es-ES" dirty="0">
                <a:latin typeface="Comic Sans MS" panose="030F0902030302020204" pitchFamily="66" charset="0"/>
              </a:rPr>
              <a:t>, ciudad marítima, en los confines de Zabulón y Neftalí, para que se cumpliera lo dicho por medio del profeta Isaías: Tierra de Zabulón y tierra de Neftalí en el camino del mar, al otro lado del Jordán, la Galilea de los gentiles, el pueblo que yacía en tinieblas ha visto una gran luz; para los que yacían en región y sombra de muerte una luz ha amanecido. Desde entonces comenzó Jesús a predicar y a decir:</a:t>
            </a:r>
            <a:br>
              <a:rPr lang="es-ES" dirty="0">
                <a:latin typeface="Comic Sans MS" panose="030F0902030302020204" pitchFamily="66" charset="0"/>
              </a:rPr>
            </a:br>
            <a:r>
              <a:rPr lang="es-ES" dirty="0">
                <a:latin typeface="Comic Sans MS" panose="030F0902030302020204" pitchFamily="66" charset="0"/>
              </a:rPr>
              <a:t>—Convertíos, porque está al llegar el Reino de los Cielos.</a:t>
            </a:r>
          </a:p>
          <a:p>
            <a:r>
              <a:rPr lang="es-ES" dirty="0">
                <a:latin typeface="Comic Sans MS" panose="030F0902030302020204" pitchFamily="66" charset="0"/>
              </a:rPr>
              <a:t>Mientras caminaba junto al mar de Galilea vio a dos hermanos, Simón el llamado Pedro y Andrés su hermano, que echaban la red al mar, pues eran pescadores. Y les dijo:</a:t>
            </a:r>
            <a:br>
              <a:rPr lang="es-ES" dirty="0">
                <a:latin typeface="Comic Sans MS" panose="030F0902030302020204" pitchFamily="66" charset="0"/>
              </a:rPr>
            </a:br>
            <a:r>
              <a:rPr lang="es-ES" dirty="0">
                <a:latin typeface="Comic Sans MS" panose="030F0902030302020204" pitchFamily="66" charset="0"/>
              </a:rPr>
              <a:t>—Seguidme y os haré pescadores de hombres.</a:t>
            </a:r>
          </a:p>
          <a:p>
            <a:r>
              <a:rPr lang="es-ES" dirty="0">
                <a:latin typeface="Comic Sans MS" panose="030F0902030302020204" pitchFamily="66" charset="0"/>
              </a:rPr>
              <a:t>Ellos, al momento, dejaron las redes y le siguieron.</a:t>
            </a:r>
          </a:p>
          <a:p>
            <a:r>
              <a:rPr lang="es-ES" dirty="0">
                <a:latin typeface="Comic Sans MS" panose="030F0902030302020204" pitchFamily="66" charset="0"/>
              </a:rPr>
              <a:t>Pasando adelante, vio a otros dos hermanos, Santiago el de Zebedeo y Juan su hermano, que estaban en la barca con su padre Zebedeo remendando sus redes; y los llamó. Ellos, al momento, dejaron la barca y a su padre, y le siguieron.</a:t>
            </a:r>
          </a:p>
          <a:p>
            <a:r>
              <a:rPr lang="es-ES" dirty="0">
                <a:latin typeface="Comic Sans MS" panose="030F0902030302020204" pitchFamily="66" charset="0"/>
              </a:rPr>
              <a:t>Recorría Jesús toda la Galilea enseñando en las sinagogas, predicando el Evangelio del Reino y curando toda enfermedad y dolencia del pueblo.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217A7264-3FA3-BDB9-B7DD-BE7CDDDDB36D}"/>
              </a:ext>
            </a:extLst>
          </p:cNvPr>
          <p:cNvSpPr txBox="1"/>
          <p:nvPr/>
        </p:nvSpPr>
        <p:spPr>
          <a:xfrm>
            <a:off x="385004" y="1175276"/>
            <a:ext cx="237276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Mateo 4, 12-23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121766-A139-FBDF-C71E-D42BCDCFF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8042C0E-363C-56DD-4AB3-793A83766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/>
          <a:srcRect l="40434" t="7149" r="38953" b="50806"/>
          <a:stretch>
            <a:fillRect/>
          </a:stretch>
        </p:blipFill>
        <p:spPr bwMode="auto">
          <a:xfrm>
            <a:off x="11166475" y="58725"/>
            <a:ext cx="847502" cy="841776"/>
          </a:xfrm>
          <a:prstGeom prst="ellipse">
            <a:avLst/>
          </a:prstGeom>
          <a:noFill/>
        </p:spPr>
      </p:pic>
      <p:sp>
        <p:nvSpPr>
          <p:cNvPr id="9" name="CuadroTexto 5">
            <a:extLst>
              <a:ext uri="{FF2B5EF4-FFF2-40B4-BE49-F238E27FC236}">
                <a16:creationId xmlns:a16="http://schemas.microsoft.com/office/drawing/2014/main" id="{F4E386E6-0D8E-2DED-DF6A-1F909568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252413"/>
            <a:ext cx="678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es-ES" altLang="es-ES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Calibri" pitchFamily="34" charset="0"/>
              </a:rPr>
              <a:t>Reflexión:</a:t>
            </a:r>
          </a:p>
        </p:txBody>
      </p:sp>
      <p:sp>
        <p:nvSpPr>
          <p:cNvPr id="7173" name="3 CuadroTexto">
            <a:extLst>
              <a:ext uri="{FF2B5EF4-FFF2-40B4-BE49-F238E27FC236}">
                <a16:creationId xmlns:a16="http://schemas.microsoft.com/office/drawing/2014/main" id="{3B36F2EF-6711-1B72-84E7-3CC5D2820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889000"/>
            <a:ext cx="112903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s-ES" sz="2000" dirty="0">
                <a:latin typeface="Comic Sans MS" panose="030F0902030302020204" pitchFamily="66" charset="0"/>
              </a:rPr>
              <a:t>En este Evangelio vemos que Jesús es como una </a:t>
            </a:r>
            <a:r>
              <a:rPr lang="es-ES" sz="2000" b="1" dirty="0">
                <a:latin typeface="Comic Sans MS" panose="030F0902030302020204" pitchFamily="66" charset="0"/>
              </a:rPr>
              <a:t>gran luz</a:t>
            </a:r>
            <a:r>
              <a:rPr lang="es-ES" sz="2000" dirty="0">
                <a:latin typeface="Comic Sans MS" panose="030F0902030302020204" pitchFamily="66" charset="0"/>
              </a:rPr>
              <a:t> que llega cuando todo parece oscuro. Él llama a personas sencillas, como pescadores y les invita a seguirle. Ellos confían en Jesús y le siguen sin dudar.</a:t>
            </a:r>
          </a:p>
          <a:p>
            <a:pPr algn="ctr"/>
            <a:endParaRPr lang="es-ES" sz="2000" dirty="0">
              <a:latin typeface="Comic Sans MS" panose="030F0902030302020204" pitchFamily="66" charset="0"/>
            </a:endParaRPr>
          </a:p>
          <a:p>
            <a:pPr algn="ctr"/>
            <a:r>
              <a:rPr lang="es-ES" sz="2000" dirty="0">
                <a:latin typeface="Comic Sans MS" panose="030F0902030302020204" pitchFamily="66" charset="0"/>
              </a:rPr>
              <a:t>Hoy Jesús también nos llama a cada uno de nosotros. Nos invita a escucharle, a cambiar lo que no hacemos bien y a vivir con amor, alegría y ayuda a los demás.</a:t>
            </a:r>
            <a:br>
              <a:rPr lang="es-ES" sz="2000" dirty="0">
                <a:latin typeface="Comic Sans MS" panose="030F0902030302020204" pitchFamily="66" charset="0"/>
              </a:rPr>
            </a:br>
            <a:endParaRPr lang="es-ES" sz="2000" dirty="0">
              <a:latin typeface="Comic Sans MS" panose="030F0902030302020204" pitchFamily="66" charset="0"/>
            </a:endParaRPr>
          </a:p>
          <a:p>
            <a:pPr algn="ctr"/>
            <a:r>
              <a:rPr lang="es-ES" sz="2000" dirty="0">
                <a:latin typeface="Comic Sans MS" panose="030F0902030302020204" pitchFamily="66" charset="0"/>
              </a:rPr>
              <a:t>Si seguimos a Jesús cada día, su luz iluminará nuestro corazón y también el de quienes nos rodean.</a:t>
            </a:r>
          </a:p>
          <a:p>
            <a:pPr algn="ctr"/>
            <a:endParaRPr lang="es-ES" altLang="es-ES" sz="2000" dirty="0">
              <a:latin typeface="Comic Sans MS" panose="030F0902030302020204" pitchFamily="66" charset="0"/>
            </a:endParaRPr>
          </a:p>
        </p:txBody>
      </p:sp>
      <p:sp>
        <p:nvSpPr>
          <p:cNvPr id="18" name="CuadroTexto 5">
            <a:extLst>
              <a:ext uri="{FF2B5EF4-FFF2-40B4-BE49-F238E27FC236}">
                <a16:creationId xmlns:a16="http://schemas.microsoft.com/office/drawing/2014/main" id="{100D3B06-0609-0AD9-1074-3FF074C00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61" y="6343649"/>
            <a:ext cx="678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defRPr/>
            </a:pPr>
            <a:r>
              <a:rPr lang="es-ES" altLang="es-ES" sz="2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Calibri" pitchFamily="34" charset="0"/>
              </a:rPr>
              <a:t>¡Feliz viernes!</a:t>
            </a:r>
          </a:p>
        </p:txBody>
      </p:sp>
      <p:pic>
        <p:nvPicPr>
          <p:cNvPr id="4" name="Imagen 3" descr="Una caricatura de una mujer&#10;&#10;El contenido generado por IA puede ser incorrecto.">
            <a:extLst>
              <a:ext uri="{FF2B5EF4-FFF2-40B4-BE49-F238E27FC236}">
                <a16:creationId xmlns:a16="http://schemas.microsoft.com/office/drawing/2014/main" id="{AF4812FA-6E05-D0EF-10E8-C58CCAA68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684" y="3700498"/>
            <a:ext cx="3964727" cy="26431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458</TotalTime>
  <Words>374</Words>
  <Application>Microsoft Macintosh PowerPoint</Application>
  <PresentationFormat>Panorámica</PresentationFormat>
  <Paragraphs>17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Corbel</vt:lpstr>
      <vt:lpstr>Arial</vt:lpstr>
      <vt:lpstr>Wingdings 2</vt:lpstr>
      <vt:lpstr>Calibri</vt:lpstr>
      <vt:lpstr>Comic Sans MS</vt:lpstr>
      <vt:lpstr>Marco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María Linero Artiaga</cp:lastModifiedBy>
  <cp:revision>46</cp:revision>
  <dcterms:created xsi:type="dcterms:W3CDTF">2024-09-05T19:40:57Z</dcterms:created>
  <dcterms:modified xsi:type="dcterms:W3CDTF">2026-01-14T09:18:23Z</dcterms:modified>
</cp:coreProperties>
</file>