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omic Sans MS" panose="030F0902030302020204" pitchFamily="66" charset="0"/>
      <p:regular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1dXIfIHk+D8g/EwwAqZLBB+7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20"/>
  </p:normalViewPr>
  <p:slideViewPr>
    <p:cSldViewPr snapToGrid="0">
      <p:cViewPr varScale="1">
        <p:scale>
          <a:sx n="88" d="100"/>
          <a:sy n="88" d="100"/>
        </p:scale>
        <p:origin x="17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c924b3c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bc924b3c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2b39f37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c2b39f3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2b19aa49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c2b19aa49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2b19aa49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c2b19aa49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1510B-996A-B26E-D3FE-A874714CB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3239E-DD08-20E6-7942-B27E38042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9E25B-F3B8-57B6-B7E2-532E9CC1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F17B81-D142-ACBC-95E1-9269352A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C00B2-073A-6829-7995-A7FC8316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2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B627E-BE45-6436-4304-7E3FFC6B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BBFD46-3FCA-FC34-106A-E01A873C9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01BE4-A638-9018-87BE-59903A0D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18E79-76EB-80F2-94C3-C27CFE7F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074FA-EA42-D234-34BD-DA19F8D3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93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197BFA-3DB3-C327-CB6F-E9387430F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1CE00D-A45E-5192-5F5E-C3AEEB89F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7E57E-84AE-DFA5-33B0-95D8473F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572DB-3A55-D37B-D3C7-E02794A7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A94C9B-63A1-D017-8267-CC20732B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6EAC9-BAC0-1AFE-4DF2-663C4DCD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0BE8A-E128-60BA-FD1C-16A34800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E4443-1193-A7A0-AF5F-5E13A596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58193-B02C-877B-953C-7EA5CA0B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49671-B614-0503-1910-DEDCE6ED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44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B0BF1-AB20-26D1-0912-3DF9E90B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8376C5-D2E0-AD88-D5A5-AD9D2A17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3F2631-8909-85B1-7C5F-B5237DA0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81684-4E04-8344-FBE2-B69CCEC5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0F2B39-A969-9676-306C-F2220039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31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B20B0-3752-8CFB-8851-95E6FF59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14A1C-C4D7-2CCA-9D34-88ECE24BF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2C35D2-787F-F392-88BE-DD4ED3F7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28B31-00A1-D0A8-8C3F-0F84045E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0C3F9E-ABB4-C3B6-82DD-675348D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1ECD9A-EC52-7EEF-D05B-265C511E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72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67240-76B7-7FEC-88CE-7D4F36D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3A87C-465C-FAFE-2CEA-AD250EB8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0CFC22-FFB8-78AE-D930-B02952308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8FE491-AAF7-91DD-4749-89BFE6F11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B0EF81-22FD-F97F-1071-EF2F0D570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C16E6E-32FA-581D-4709-35B53D9A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3B1380-288F-BF28-3B87-4F254DF1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750865-D559-79DF-43AE-C56762D2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81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2BEFA-4EAF-38B0-959B-715BF42E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7413EC-84A4-8058-E9FC-9E2AACF0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05C1FB-A838-600D-E6D2-35C498BF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23B5B-6080-FF38-5DED-387A2AE6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12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3C5EB7-834E-F092-B2C6-0DC8DAB6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5D5C5B-82E6-51B6-CCF4-0C487AA6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7A610-A69E-51D5-9266-71BB468E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01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CFC97-3B47-3F20-E3FE-E18D77B9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0C882-5EAE-AB06-9225-2F362158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E860CB-8A1D-EEA7-07B4-26F10778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5E614-7259-675F-4DFF-678BD224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96E5C6-AC39-0787-BF03-4D9C8208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54026B-38E3-84A0-1642-FAB90E35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49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9FECE-6DF2-5A03-674A-F577CE46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4C2C1D-924B-2E8B-C874-95D30BCFC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4F578-C1F8-4457-6C3D-4C8440C1F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3B0C94-3CA2-094A-6CD4-A6520FB2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09E32B-3FF2-A6CF-8DC3-36851D9C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2EF5AA-881E-D240-8163-14D03D94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0720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189042-D37E-B931-C74F-D4A76DB7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2777AA-DF26-8DFC-1CBB-B386E6201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C6702-4FAE-CE75-DAB7-F2A4B83D4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2B43E-E2E3-7DD0-23E8-7A1701FB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A48ED-C51A-B180-4299-F33F229CD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3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0" y="1765300"/>
            <a:ext cx="2870200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689600" y="3429000"/>
            <a:ext cx="33655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lunes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16 de febrero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Curso escolar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2025-2026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90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bc924b3ca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5149" y="204851"/>
            <a:ext cx="2757999" cy="14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bc924b3cae_0_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7" name="Google Shape;97;g3bc924b3cae_0_1"/>
          <p:cNvPicPr preferRelativeResize="0"/>
          <p:nvPr/>
        </p:nvPicPr>
        <p:blipFill rotWithShape="1">
          <a:blip r:embed="rId4">
            <a:alphaModFix/>
          </a:blip>
          <a:srcRect l="14368" t="7547" r="65183" b="51186"/>
          <a:stretch/>
        </p:blipFill>
        <p:spPr>
          <a:xfrm>
            <a:off x="882650" y="262134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8" name="Google Shape;98;g3bc924b3cae_0_1"/>
          <p:cNvSpPr txBox="1"/>
          <p:nvPr/>
        </p:nvSpPr>
        <p:spPr>
          <a:xfrm>
            <a:off x="235375" y="1405250"/>
            <a:ext cx="8689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próxima semana viviremos unos momentos muy especiales en nuestro colegio:la visita canónica del obispo de nuestra diócesis Don José Ignacio Munilla.</a:t>
            </a:r>
            <a:endParaRPr sz="2400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prepararnos, cada día de esta semana comenzaremos la jornada con una oración sencilla, a través de la cual iremos conociendo mejor su figura y su misión como pastor de la Iglesia.</a:t>
            </a:r>
            <a:endParaRPr/>
          </a:p>
        </p:txBody>
      </p:sp>
      <p:sp>
        <p:nvSpPr>
          <p:cNvPr id="99" name="Google Shape;99;g3bc924b3cae_0_1"/>
          <p:cNvSpPr txBox="1"/>
          <p:nvPr/>
        </p:nvSpPr>
        <p:spPr>
          <a:xfrm>
            <a:off x="3046850" y="441024"/>
            <a:ext cx="296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¡BUENOS DÍAS!</a:t>
            </a:r>
            <a:endParaRPr/>
          </a:p>
        </p:txBody>
      </p:sp>
      <p:sp>
        <p:nvSpPr>
          <p:cNvPr id="100" name="Google Shape;100;g3bc924b3cae_0_1"/>
          <p:cNvSpPr txBox="1"/>
          <p:nvPr/>
        </p:nvSpPr>
        <p:spPr>
          <a:xfrm>
            <a:off x="235375" y="3937758"/>
            <a:ext cx="10765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Esta preparación nos ayudará a vivir la visita de nuestro obispo como lo que es: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</a:t>
            </a:r>
            <a:r>
              <a:rPr lang="es-E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oportunidad importante para nuestro colegio</a:t>
            </a: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un momento de </a:t>
            </a:r>
            <a:r>
              <a:rPr lang="es-E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encuentro, fe y alegría compartida</a:t>
            </a: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Una experiencia que nos invita a sentirnos parte de una Iglesia viva que camina unida,</a:t>
            </a:r>
            <a:r>
              <a:rPr lang="es-ES" sz="20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porque, como nos recuerda Francisco Palau, “amar a la Iglesia es amar a las personas que la forman”.</a:t>
            </a: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90"/>
          </a:schemeClr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2b39f37ce_0_0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g3c2b39f37ce_0_0"/>
          <p:cNvPicPr preferRelativeResize="0"/>
          <p:nvPr/>
        </p:nvPicPr>
        <p:blipFill rotWithShape="1">
          <a:blip r:embed="rId3">
            <a:alphaModFix/>
          </a:blip>
          <a:srcRect l="14368" t="7547" r="65183" b="51186"/>
          <a:stretch/>
        </p:blipFill>
        <p:spPr>
          <a:xfrm>
            <a:off x="10519275" y="29315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g3c2b39f37ce_0_0"/>
          <p:cNvSpPr txBox="1"/>
          <p:nvPr/>
        </p:nvSpPr>
        <p:spPr>
          <a:xfrm>
            <a:off x="416200" y="4010000"/>
            <a:ext cx="10772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omic Sans MS"/>
              <a:buChar char="●"/>
            </a:pPr>
            <a:r>
              <a:rPr lang="es-ES" sz="2200" b="1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Enseñar la fe (es maestro del Evangelio)</a:t>
            </a:r>
            <a:endParaRPr sz="22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omic Sans MS"/>
              <a:buChar char="●"/>
            </a:pPr>
            <a:r>
              <a:rPr lang="es-ES" sz="2200" b="1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Santificar (preside la vida sacramental, sobre todo la Eucaristía)</a:t>
            </a:r>
            <a:endParaRPr sz="22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omic Sans MS"/>
              <a:buChar char="●"/>
            </a:pPr>
            <a:r>
              <a:rPr lang="es-ES" sz="2200" b="1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Gobernar (guía pastoralmente a su diócesis como pastor, siguiendo el modelo del Buen Pastor, fomentando la comunión, la disciplina y la caridad).</a:t>
            </a:r>
            <a:endParaRPr sz="24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Google Shape;108;g3c2b39f37ce_0_0"/>
          <p:cNvPicPr preferRelativeResize="0"/>
          <p:nvPr/>
        </p:nvPicPr>
        <p:blipFill rotWithShape="1">
          <a:blip r:embed="rId4">
            <a:alphaModFix/>
          </a:blip>
          <a:srcRect l="714" t="39921"/>
          <a:stretch/>
        </p:blipFill>
        <p:spPr>
          <a:xfrm>
            <a:off x="9520975" y="2543325"/>
            <a:ext cx="2520251" cy="12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c2b39f37ce_0_0"/>
          <p:cNvSpPr txBox="1"/>
          <p:nvPr/>
        </p:nvSpPr>
        <p:spPr>
          <a:xfrm>
            <a:off x="416200" y="368550"/>
            <a:ext cx="9609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significa ser obispo?</a:t>
            </a: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obispo no es solo tener un cargo importante en la Iglesia.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obispo es, ante todo, una vocación y una misión de servicio.La palabra obispo viene del griego epískopos, que significa “el que cuida y vigila”. 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obispo es pastor que cuida y acompaña a los cristianos, es servidor de la Iglesia.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obispo tiene tres funciones principales en la Iglesia:</a:t>
            </a: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86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l="14369" t="7548" r="65183" b="51185"/>
          <a:stretch/>
        </p:blipFill>
        <p:spPr>
          <a:xfrm>
            <a:off x="10506125" y="332634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324000" y="2654200"/>
            <a:ext cx="10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579200" y="381300"/>
            <a:ext cx="8740200" cy="60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 se presentó a sí mismo como el Buen Pastor, y confió a los obispos la misión de continuar su tarea.</a:t>
            </a: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eso decimos que el obispo es pastor: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acompaña,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escucha,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orienta,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anima,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y cuida de todos, especialmente de los más frágiles.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manda desde lejos, sino que camina con su pueblo.</a:t>
            </a:r>
            <a:endParaRPr sz="24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5900" y="2267900"/>
            <a:ext cx="2000816" cy="34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90"/>
          </a:scheme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2b19aa49e_1_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4" name="Google Shape;124;g3c2b19aa49e_1_5"/>
          <p:cNvPicPr preferRelativeResize="0"/>
          <p:nvPr/>
        </p:nvPicPr>
        <p:blipFill rotWithShape="1">
          <a:blip r:embed="rId3">
            <a:alphaModFix/>
          </a:blip>
          <a:srcRect l="14368" t="7547" r="65183" b="51186"/>
          <a:stretch/>
        </p:blipFill>
        <p:spPr>
          <a:xfrm>
            <a:off x="488975" y="2010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g3c2b19aa49e_1_5"/>
          <p:cNvSpPr txBox="1"/>
          <p:nvPr/>
        </p:nvSpPr>
        <p:spPr>
          <a:xfrm>
            <a:off x="1010025" y="1386000"/>
            <a:ext cx="6520800" cy="3510151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 b="1" dirty="0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REFLEXIONA</a:t>
            </a:r>
            <a:endParaRPr sz="2400" b="1" dirty="0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❖"/>
            </a:pPr>
            <a:r>
              <a:rPr lang="es-ES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¿Quién forma la Iglesia?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❖"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❖"/>
            </a:pPr>
            <a:r>
              <a:rPr lang="es-ES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¿A quién cuida un pastor?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❖"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❖"/>
            </a:pPr>
            <a:r>
              <a:rPr lang="es-ES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¿A quién cuidamos nosotros en el colegio?</a:t>
            </a: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dirty="0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Google Shape;126;g3c2b19aa49e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745" y="1844791"/>
            <a:ext cx="4336100" cy="42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90"/>
          </a:scheme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2b19aa49e_1_1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2" name="Google Shape;132;g3c2b19aa49e_1_11"/>
          <p:cNvPicPr preferRelativeResize="0"/>
          <p:nvPr/>
        </p:nvPicPr>
        <p:blipFill rotWithShape="1">
          <a:blip r:embed="rId3">
            <a:alphaModFix/>
          </a:blip>
          <a:srcRect l="14368" t="7547" r="65183" b="51186"/>
          <a:stretch/>
        </p:blipFill>
        <p:spPr>
          <a:xfrm>
            <a:off x="488975" y="2010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3" name="Google Shape;133;g3c2b19aa49e_1_11"/>
          <p:cNvSpPr txBox="1"/>
          <p:nvPr/>
        </p:nvSpPr>
        <p:spPr>
          <a:xfrm>
            <a:off x="1490365" y="431388"/>
            <a:ext cx="678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todos juntos: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34" name="Google Shape;134;g3c2b19aa49e_1_11"/>
          <p:cNvSpPr txBox="1"/>
          <p:nvPr/>
        </p:nvSpPr>
        <p:spPr>
          <a:xfrm>
            <a:off x="1409285" y="1268621"/>
            <a:ext cx="65835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Señor Jesús,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hoy te damos gracias por el obispo de nuestra diócesis.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Gracias porque lo has llamado a ser pastor,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cuidar, guiar y animar a tu Iglesia.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Ayúdanos a entender que no camina solo,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sino con todos nosotros.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Gracias por la Iglesia, nuestra Madre.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Ayúdanos a sentirnos parte de esta Iglesia viva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camina unida.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Amén.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g3c2b19aa49e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4454" y="1027800"/>
            <a:ext cx="3399021" cy="48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c2b19aa49e_1_11"/>
          <p:cNvSpPr txBox="1"/>
          <p:nvPr/>
        </p:nvSpPr>
        <p:spPr>
          <a:xfrm>
            <a:off x="869575" y="6154650"/>
            <a:ext cx="820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D5393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“Somos Iglesia viva y caminamos juntos.”</a:t>
            </a:r>
            <a:endParaRPr sz="1400" b="0" i="0" u="none" strike="noStrike" cap="none">
              <a:solidFill>
                <a:srgbClr val="D539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436</Words>
  <Application>Microsoft Macintosh PowerPoint</Application>
  <PresentationFormat>Panorámica</PresentationFormat>
  <Paragraphs>57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Corbel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Elodia Serrano Gómez</cp:lastModifiedBy>
  <cp:revision>2</cp:revision>
  <dcterms:created xsi:type="dcterms:W3CDTF">2024-09-05T19:40:57Z</dcterms:created>
  <dcterms:modified xsi:type="dcterms:W3CDTF">2026-02-16T07:52:10Z</dcterms:modified>
</cp:coreProperties>
</file>