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omic Sans MS" panose="030F0902030302020204" pitchFamily="66" charset="0"/>
      <p:regular r:id="rId7"/>
    </p:embeddedFont>
    <p:embeddedFont>
      <p:font typeface="Corbel" panose="020B05030202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Ct/sNzxZI6XImHymluIFkEmIj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20"/>
  </p:normalViewPr>
  <p:slideViewPr>
    <p:cSldViewPr snapToGrid="0">
      <p:cViewPr varScale="1">
        <p:scale>
          <a:sx n="88" d="100"/>
          <a:sy n="88" d="100"/>
        </p:scale>
        <p:origin x="17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c924b3ca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3bc924b3c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2b19aa49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3c2b19aa49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2b19aa49e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c2b19aa49e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4965701" y="-233362"/>
            <a:ext cx="5121275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6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6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>
                <a:solidFill>
                  <a:srgbClr val="5959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498850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4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Google Shape;9;p4"/>
          <p:cNvSpPr txBox="1">
            <a:spLocks noGrp="1"/>
          </p:cNvSpPr>
          <p:nvPr>
            <p:ph type="body" idx="1"/>
          </p:nvPr>
        </p:nvSpPr>
        <p:spPr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500" y="1765300"/>
            <a:ext cx="2870200" cy="33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689600" y="3429000"/>
            <a:ext cx="33655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Oración </a:t>
            </a:r>
            <a:r>
              <a:rPr lang="es-ES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mart</a:t>
            </a:r>
            <a:r>
              <a:rPr lang="es-ES" sz="28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s-ES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lang="es-ES" sz="28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febrero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Curso escolar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2025-2026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686"/>
          </a:schemeClr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c924b3cae_0_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6" name="Google Shape;96;g3bc924b3cae_0_1"/>
          <p:cNvPicPr preferRelativeResize="0"/>
          <p:nvPr/>
        </p:nvPicPr>
        <p:blipFill rotWithShape="1">
          <a:blip r:embed="rId3">
            <a:alphaModFix/>
          </a:blip>
          <a:srcRect l="14367" t="7547" r="65183" b="51185"/>
          <a:stretch/>
        </p:blipFill>
        <p:spPr>
          <a:xfrm>
            <a:off x="10939300" y="341109"/>
            <a:ext cx="1001400" cy="9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7" name="Google Shape;97;g3bc924b3cae_0_1"/>
          <p:cNvSpPr txBox="1"/>
          <p:nvPr/>
        </p:nvSpPr>
        <p:spPr>
          <a:xfrm>
            <a:off x="209050" y="1016375"/>
            <a:ext cx="97161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obispo es servidor de la unidad.</a:t>
            </a:r>
            <a:endParaRPr sz="2400" b="0" i="0" u="none" strike="noStrike" cap="none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de las misiones más importantes del obispo es mantener unida a la Iglesia.</a:t>
            </a:r>
            <a:endParaRPr sz="20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a:</a:t>
            </a:r>
            <a:endParaRPr sz="20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omic Sans MS"/>
              <a:buChar char="●"/>
            </a:pPr>
            <a:r>
              <a:rPr lang="es-ES" sz="20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parroquias y comunidades,</a:t>
            </a:r>
            <a:endParaRPr sz="20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omic Sans MS"/>
              <a:buChar char="●"/>
            </a:pPr>
            <a:r>
              <a:rPr lang="es-ES" sz="20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familias y jóvenes,</a:t>
            </a:r>
            <a:endParaRPr sz="20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omic Sans MS"/>
              <a:buChar char="●"/>
            </a:pPr>
            <a:r>
              <a:rPr lang="es-ES" sz="20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colegios y movimientos,</a:t>
            </a:r>
            <a:endParaRPr sz="20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omic Sans MS"/>
              <a:buChar char="●"/>
            </a:pPr>
            <a:r>
              <a:rPr lang="es-ES" sz="20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personas diferentes que comparten una misma fe.</a:t>
            </a:r>
            <a:endParaRPr sz="20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8" name="Google Shape;98;g3bc924b3cae_0_1"/>
          <p:cNvSpPr txBox="1"/>
          <p:nvPr/>
        </p:nvSpPr>
        <p:spPr>
          <a:xfrm>
            <a:off x="980225" y="331549"/>
            <a:ext cx="296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¡BUENOS DÍAS!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bc924b3cae_0_1"/>
          <p:cNvSpPr txBox="1"/>
          <p:nvPr/>
        </p:nvSpPr>
        <p:spPr>
          <a:xfrm>
            <a:off x="209050" y="5175108"/>
            <a:ext cx="107652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este sentido,</a:t>
            </a:r>
            <a:r>
              <a:rPr lang="es-ES" sz="2400" b="1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 el obispo ayuda a que la Iglesia sea, como decía Francisco Palau, una familia viva, formada por personas que se aman y se cuidan unas a otras.</a:t>
            </a:r>
            <a:endParaRPr sz="2400" b="1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0" name="Google Shape;100;g3bc924b3cae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8600" y="2382500"/>
            <a:ext cx="3498650" cy="25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686"/>
          </a:schemeClr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2b19aa49e_1_5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6" name="Google Shape;106;g3c2b19aa49e_1_5"/>
          <p:cNvPicPr preferRelativeResize="0"/>
          <p:nvPr/>
        </p:nvPicPr>
        <p:blipFill rotWithShape="1">
          <a:blip r:embed="rId3">
            <a:alphaModFix/>
          </a:blip>
          <a:srcRect l="14367" t="7547" r="65183" b="51185"/>
          <a:stretch/>
        </p:blipFill>
        <p:spPr>
          <a:xfrm>
            <a:off x="488975" y="201009"/>
            <a:ext cx="1001400" cy="9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g3c2b19aa49e_1_5"/>
          <p:cNvSpPr txBox="1"/>
          <p:nvPr/>
        </p:nvSpPr>
        <p:spPr>
          <a:xfrm>
            <a:off x="707275" y="1596625"/>
            <a:ext cx="6520800" cy="272760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sz="2400" b="1" dirty="0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DINÁMICA: </a:t>
            </a:r>
            <a:r>
              <a:rPr lang="es-ES" sz="2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“Un NOMBRE, una oración” </a:t>
            </a:r>
            <a:endParaRPr sz="2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Cada alumno piensa en un miembro de su familia.</a:t>
            </a:r>
            <a:endParaRPr sz="2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silencio dice: </a:t>
            </a:r>
            <a:r>
              <a:rPr lang="es-ES" sz="2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“Señor, cuida a …”.</a:t>
            </a:r>
            <a:endParaRPr sz="2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8" name="Google Shape;108;g3c2b19aa49e_1_5"/>
          <p:cNvPicPr preferRelativeResize="0"/>
          <p:nvPr/>
        </p:nvPicPr>
        <p:blipFill rotWithShape="1">
          <a:blip r:embed="rId4">
            <a:alphaModFix/>
          </a:blip>
          <a:srcRect l="3111" t="979" r="2611" b="1087"/>
          <a:stretch/>
        </p:blipFill>
        <p:spPr>
          <a:xfrm>
            <a:off x="7897875" y="938150"/>
            <a:ext cx="3619876" cy="42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690"/>
          </a:schemeClr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2b19aa49e_1_1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4" name="Google Shape;114;g3c2b19aa49e_1_11"/>
          <p:cNvPicPr preferRelativeResize="0"/>
          <p:nvPr/>
        </p:nvPicPr>
        <p:blipFill rotWithShape="1">
          <a:blip r:embed="rId3">
            <a:alphaModFix/>
          </a:blip>
          <a:srcRect l="14367" t="7547" r="65183" b="51184"/>
          <a:stretch/>
        </p:blipFill>
        <p:spPr>
          <a:xfrm>
            <a:off x="488975" y="201009"/>
            <a:ext cx="1001400" cy="9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5" name="Google Shape;115;g3c2b19aa49e_1_11"/>
          <p:cNvSpPr txBox="1"/>
          <p:nvPr/>
        </p:nvSpPr>
        <p:spPr>
          <a:xfrm>
            <a:off x="2438123" y="289598"/>
            <a:ext cx="57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Oración todos juntos:</a:t>
            </a:r>
            <a:endParaRPr sz="1400" b="0" i="0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c2b19aa49e_1_11"/>
          <p:cNvSpPr txBox="1"/>
          <p:nvPr/>
        </p:nvSpPr>
        <p:spPr>
          <a:xfrm>
            <a:off x="2278050" y="924688"/>
            <a:ext cx="6883500" cy="5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Jesús,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te damos gracias por nuestras familias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y por nuestro colegio.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Gracias por el obispo,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 trabaja para unir, acompañar y animar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todos los que formamos la Iglesia.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Enséñanos a vivir la fe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respeto, el diálogo y el amor,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como nos enseñó el padre F. Palau.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Amén.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7" name="Google Shape;117;g3c2b19aa49e_1_11"/>
          <p:cNvPicPr preferRelativeResize="0"/>
          <p:nvPr/>
        </p:nvPicPr>
        <p:blipFill rotWithShape="1">
          <a:blip r:embed="rId4">
            <a:alphaModFix/>
          </a:blip>
          <a:srcRect t="40177"/>
          <a:stretch/>
        </p:blipFill>
        <p:spPr>
          <a:xfrm>
            <a:off x="9317325" y="383725"/>
            <a:ext cx="2459875" cy="19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c2b19aa49e_1_11"/>
          <p:cNvSpPr txBox="1"/>
          <p:nvPr/>
        </p:nvSpPr>
        <p:spPr>
          <a:xfrm>
            <a:off x="3102775" y="6039100"/>
            <a:ext cx="820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rgbClr val="D5393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“Somos Iglesia viva y caminamos juntos.”</a:t>
            </a:r>
            <a:endParaRPr sz="1400" b="0" i="0" u="none" strike="noStrike" cap="none">
              <a:solidFill>
                <a:srgbClr val="D539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3c2b19aa49e_1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250" y="4657600"/>
            <a:ext cx="2539982" cy="19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Macintosh PowerPoint</Application>
  <PresentationFormat>Panorámica</PresentationFormat>
  <Paragraphs>34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Noto Sans Symbols</vt:lpstr>
      <vt:lpstr>Comic Sans MS</vt:lpstr>
      <vt:lpstr>Corbel</vt:lpstr>
      <vt:lpstr>Marco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Elodia Serrano Gómez</cp:lastModifiedBy>
  <cp:revision>2</cp:revision>
  <dcterms:created xsi:type="dcterms:W3CDTF">2024-09-05T19:40:57Z</dcterms:created>
  <dcterms:modified xsi:type="dcterms:W3CDTF">2026-02-16T08:43:47Z</dcterms:modified>
</cp:coreProperties>
</file>