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omic Sans MS" panose="030F0902030302020204" pitchFamily="66" charset="0"/>
      <p:regular r:id="rId7"/>
    </p:embeddedFon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6Js1DlHApd5kbVKzoXYYzEAvo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20"/>
  </p:normalViewPr>
  <p:slideViewPr>
    <p:cSldViewPr snapToGrid="0">
      <p:cViewPr varScale="1">
        <p:scale>
          <a:sx n="88" d="100"/>
          <a:sy n="88" d="100"/>
        </p:scale>
        <p:origin x="17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c924b3c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3bc924b3c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6b5a2a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3c6b5a2a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2b19aa49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c2b19aa49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4965701" y="-233362"/>
            <a:ext cx="512127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498850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9;p4"/>
          <p:cNvSpPr txBox="1">
            <a:spLocks noGrp="1"/>
          </p:cNvSpPr>
          <p:nvPr>
            <p:ph type="body" idx="1"/>
          </p:nvPr>
        </p:nvSpPr>
        <p:spPr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dt" idx="10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ftr" idx="11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</a:t>
            </a: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jueves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s-ES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febrero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Curso escolar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2025-2026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294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c924b3cae_0_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6" name="Google Shape;96;g3bc924b3cae_0_1"/>
          <p:cNvPicPr preferRelativeResize="0"/>
          <p:nvPr/>
        </p:nvPicPr>
        <p:blipFill rotWithShape="1">
          <a:blip r:embed="rId3">
            <a:alphaModFix/>
          </a:blip>
          <a:srcRect l="14367" t="7547" r="65183" b="51185"/>
          <a:stretch/>
        </p:blipFill>
        <p:spPr>
          <a:xfrm>
            <a:off x="10939300" y="3411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g3bc924b3cae_0_1"/>
          <p:cNvSpPr txBox="1"/>
          <p:nvPr/>
        </p:nvSpPr>
        <p:spPr>
          <a:xfrm>
            <a:off x="209050" y="1016375"/>
            <a:ext cx="86892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obispo es testigo de esperanza y alegría</a:t>
            </a:r>
            <a:endParaRPr sz="2400" b="0" i="0" u="none" strike="noStrike" cap="none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está llamado a ser signo de esperanza.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 vida debe mostrar que: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creer vale la pena,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amar hace felices,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s-E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servir da sentido a la vida.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g3bc924b3cae_0_1"/>
          <p:cNvSpPr txBox="1"/>
          <p:nvPr/>
        </p:nvSpPr>
        <p:spPr>
          <a:xfrm>
            <a:off x="980225" y="331549"/>
            <a:ext cx="296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¡BUENOS DÍAS!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bc924b3cae_0_1"/>
          <p:cNvSpPr txBox="1"/>
          <p:nvPr/>
        </p:nvSpPr>
        <p:spPr>
          <a:xfrm>
            <a:off x="485475" y="5026108"/>
            <a:ext cx="10765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Francisco Palau</a:t>
            </a: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el obispo recuerda que la fe auténtica conduce a la felicidad,porque nos une a Dios y a los demás.</a:t>
            </a:r>
            <a:endParaRPr sz="2400" b="1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g3bc924b3cae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2800" y="2230749"/>
            <a:ext cx="3886050" cy="21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290"/>
          </a:schemeClr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6b5a2a606_0_0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g3c6b5a2a606_0_0"/>
          <p:cNvPicPr preferRelativeResize="0"/>
          <p:nvPr/>
        </p:nvPicPr>
        <p:blipFill rotWithShape="1">
          <a:blip r:embed="rId3">
            <a:alphaModFix/>
          </a:blip>
          <a:srcRect l="14366" t="7547" r="65184" b="51184"/>
          <a:stretch/>
        </p:blipFill>
        <p:spPr>
          <a:xfrm>
            <a:off x="10939300" y="3411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g3c6b5a2a606_0_0"/>
          <p:cNvSpPr txBox="1"/>
          <p:nvPr/>
        </p:nvSpPr>
        <p:spPr>
          <a:xfrm>
            <a:off x="707275" y="1596625"/>
            <a:ext cx="6520800" cy="2727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>
                <a:solidFill>
                  <a:srgbClr val="B25405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DINÁMICA: </a:t>
            </a:r>
            <a:r>
              <a:rPr lang="es-ES" sz="2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“Un NOMBRE, una oración” </a:t>
            </a:r>
            <a:endParaRPr sz="2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alumno piensa en un </a:t>
            </a:r>
            <a:r>
              <a:rPr lang="es-ES" sz="2200">
                <a:latin typeface="Comic Sans MS"/>
                <a:ea typeface="Comic Sans MS"/>
                <a:cs typeface="Comic Sans MS"/>
                <a:sym typeface="Comic Sans MS"/>
              </a:rPr>
              <a:t>compañero/a </a:t>
            </a:r>
            <a:r>
              <a:rPr lang="es-ES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</a:t>
            </a:r>
            <a:r>
              <a:rPr lang="es-ES" sz="2200">
                <a:latin typeface="Comic Sans MS"/>
                <a:ea typeface="Comic Sans MS"/>
                <a:cs typeface="Comic Sans MS"/>
                <a:sym typeface="Comic Sans MS"/>
              </a:rPr>
              <a:t>clase.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silencio dice: </a:t>
            </a:r>
            <a:r>
              <a:rPr lang="es-ES" sz="2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“Señor, cuida a …”.</a:t>
            </a:r>
            <a:endParaRPr sz="2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B2540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g3c6b5a2a60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400" y="1477501"/>
            <a:ext cx="4389199" cy="35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294"/>
          </a:scheme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2b19aa49e_1_1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4" name="Google Shape;114;g3c2b19aa49e_1_11"/>
          <p:cNvPicPr preferRelativeResize="0"/>
          <p:nvPr/>
        </p:nvPicPr>
        <p:blipFill rotWithShape="1">
          <a:blip r:embed="rId3">
            <a:alphaModFix/>
          </a:blip>
          <a:srcRect l="14367" t="7547" r="65183" b="51185"/>
          <a:stretch/>
        </p:blipFill>
        <p:spPr>
          <a:xfrm>
            <a:off x="488975" y="201009"/>
            <a:ext cx="1001400" cy="9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5" name="Google Shape;115;g3c2b19aa49e_1_11"/>
          <p:cNvSpPr txBox="1"/>
          <p:nvPr/>
        </p:nvSpPr>
        <p:spPr>
          <a:xfrm>
            <a:off x="2161698" y="289598"/>
            <a:ext cx="57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todos juntos:</a:t>
            </a:r>
            <a:endParaRPr sz="1400" b="0" i="0" u="none" strike="noStrike" cap="none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c2b19aa49e_1_11"/>
          <p:cNvSpPr txBox="1"/>
          <p:nvPr/>
        </p:nvSpPr>
        <p:spPr>
          <a:xfrm>
            <a:off x="1396135" y="1102396"/>
            <a:ext cx="65835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creemos que tú habitas en nuestro interior.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 por el obispo,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nos recuerda con su vida y sus palabras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importancia de la oración y la fe.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Enséñanos a escucharte en el silencio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y a vivir desde dentro,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hizo Francisco Palau.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200" b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Amén.</a:t>
            </a:r>
            <a:endParaRPr sz="2200"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g3c2b19aa49e_1_11"/>
          <p:cNvSpPr txBox="1"/>
          <p:nvPr/>
        </p:nvSpPr>
        <p:spPr>
          <a:xfrm>
            <a:off x="3725175" y="5886600"/>
            <a:ext cx="820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“Somos Iglesia viva y caminamos juntos.”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c2b19aa49e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9225" y="1307237"/>
            <a:ext cx="2891225" cy="40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Macintosh PowerPoint</Application>
  <PresentationFormat>Panorámica</PresentationFormat>
  <Paragraphs>33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Noto Sans Symbols</vt:lpstr>
      <vt:lpstr>Comic Sans MS</vt:lpstr>
      <vt:lpstr>Corbel</vt:lpstr>
      <vt:lpstr>Marco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Elodia Serrano Gómez</cp:lastModifiedBy>
  <cp:revision>1</cp:revision>
  <dcterms:created xsi:type="dcterms:W3CDTF">2024-09-05T19:40:57Z</dcterms:created>
  <dcterms:modified xsi:type="dcterms:W3CDTF">2026-02-16T08:46:51Z</dcterms:modified>
</cp:coreProperties>
</file>