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1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GC2/iH9BVYVTCChwfSgKHUeC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0"/>
  </p:normalViewPr>
  <p:slideViewPr>
    <p:cSldViewPr snapToGrid="0">
      <p:cViewPr varScale="1">
        <p:scale>
          <a:sx n="88" d="100"/>
          <a:sy n="88" d="100"/>
        </p:scale>
        <p:origin x="17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3498850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 rot="5400000">
            <a:off x="4965699" y="-233362"/>
            <a:ext cx="512127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758825"/>
            <a:ext cx="3443287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/>
          <p:nvPr/>
        </p:nvSpPr>
        <p:spPr>
          <a:xfrm>
            <a:off x="11815762" y="758825"/>
            <a:ext cx="384175" cy="5330825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762000"/>
            <a:ext cx="9142412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868737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0" y="758825"/>
            <a:ext cx="3443287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11815762" y="758825"/>
            <a:ext cx="384175" cy="5330825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252412" y="1123950"/>
            <a:ext cx="294798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868737" y="863600"/>
            <a:ext cx="73152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26193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498850" y="6356350"/>
            <a:ext cx="5911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10634662" y="6356350"/>
            <a:ext cx="1530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200" b="1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475" y="701675"/>
            <a:ext cx="3630612" cy="99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6172200" y="3714750"/>
            <a:ext cx="33035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B00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BB8B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 viernes 20 febrero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endParaRPr sz="2400" b="1" i="0" u="none" strike="noStrike" cap="none">
              <a:solidFill>
                <a:srgbClr val="BB8B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8B00"/>
              </a:buClr>
              <a:buSzPts val="2400"/>
              <a:buFont typeface="Century Gothic"/>
              <a:buNone/>
            </a:pPr>
            <a:r>
              <a:rPr lang="en-US" sz="2400" b="1" i="0" u="none" strike="noStrike" cap="none">
                <a:solidFill>
                  <a:srgbClr val="BB8B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25-26</a:t>
            </a:r>
            <a:endParaRPr/>
          </a:p>
        </p:txBody>
      </p:sp>
      <p:pic>
        <p:nvPicPr>
          <p:cNvPr id="110" name="Google Shape;11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849" y="1693854"/>
            <a:ext cx="2844350" cy="33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"/>
          </a:schemeClr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443412" y="400050"/>
            <a:ext cx="66786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entury Gothic"/>
              <a:buNone/>
            </a:pPr>
            <a:r>
              <a:rPr lang="en-US" sz="32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Evangelio del próximo domingo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l="14369" t="7548" r="65183" b="51185"/>
          <a:stretch/>
        </p:blipFill>
        <p:spPr>
          <a:xfrm>
            <a:off x="391225" y="271545"/>
            <a:ext cx="944903" cy="92860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1437961" y="381905"/>
            <a:ext cx="2684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rbel"/>
              <a:buNone/>
            </a:pPr>
            <a:r>
              <a:rPr lang="en-US" sz="4000" b="1" i="0" u="none" strike="noStrike" cap="none" dirty="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CUÍDATE</a:t>
            </a:r>
            <a:endParaRPr dirty="0"/>
          </a:p>
        </p:txBody>
      </p:sp>
      <p:sp>
        <p:nvSpPr>
          <p:cNvPr id="119" name="Google Shape;119;p2"/>
          <p:cNvSpPr txBox="1"/>
          <p:nvPr/>
        </p:nvSpPr>
        <p:spPr>
          <a:xfrm>
            <a:off x="933450" y="1514475"/>
            <a:ext cx="103251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Santo evangelio según san Mateo (4,1-11): </a:t>
            </a:r>
            <a:r>
              <a:rPr lang="en-US" sz="2400" b="1" i="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Jesús Vence Nuestras Tentaciones</a:t>
            </a:r>
            <a:endParaRPr/>
          </a:p>
        </p:txBody>
      </p:sp>
      <p:pic>
        <p:nvPicPr>
          <p:cNvPr id="120" name="Google Shape;120;p2" descr="La sencillez de la vida cristiana es para todos - U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750" y="2497137"/>
            <a:ext cx="401955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271462" y="612775"/>
            <a:ext cx="6638925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 aquel tiempo, Jesús fue llevado al desierto por el Espíritu para ser tentado por el diablo. Y después de ayunar cuarenta días con sus cuarenta noches, al fin sintió hambre.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 tentador se le acercó y le dijo: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«Si eres Hijo de Dios, di que estas piedras se conviertan en panes».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Pero él le contestó: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«Está escrito: “No solo de pan vive el hombre, sino de toda palabra que sale de la boca de Dios”».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Entonces el diablo lo llevó a la ciudad santa, lo puso en el alero del templo y le dijo: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«Si eres Hijo de Dios, tírate abajo, porque está escrito: “Ha dado órdenes a sus ángeles acerca de ti y te sostendrán en sus manos, para que tu pie no tropiece con las piedras”».</a:t>
            </a:r>
            <a:endParaRPr/>
          </a:p>
        </p:txBody>
      </p:sp>
      <p:pic>
        <p:nvPicPr>
          <p:cNvPr id="126" name="Google Shape;126;p3" descr="Evangelio según San Mateo 4 (1-11) En aquel tiempo, Jesús fue llevado al  desierto por el Espíritu para ser tentado por el diablo. Y después de  ayunar cuarenta días con sus cuaren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037" y="179387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Evangelio según San Mateo 4,1-11. Jesús fue llevado por el Espíritu al  desierto, para ser tentado por el demonio. Después de ayunar cuarenta días  con sus cuarenta noches, sintió hambre. Y 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387" y="2544762"/>
            <a:ext cx="3187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217487" y="3379787"/>
            <a:ext cx="84804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Palabra del Señor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131762" y="331787"/>
            <a:ext cx="117316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Jesús le dijo: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«También está escrito: “No tentarás al Señor, tu Dios”».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 nuevo el diablo lo llevó a un monte altísimo y le mostró los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reinos del mundo y su gloria, y le dijo: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«Todo esto te daré, si te postras y me adoras».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Entonces le dijo Jesús: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«Vete, Satanás, porque está escrito: “Al Señor, tu Dios, adorarás y a él solo darás culto”».</a:t>
            </a:r>
            <a:b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Entonces lo dejó el diablo, y he aquí que se acercaron los ángeles y lo servían.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t="16445" r="-1727" b="27337"/>
          <a:stretch/>
        </p:blipFill>
        <p:spPr>
          <a:xfrm>
            <a:off x="1920875" y="4062412"/>
            <a:ext cx="8566150" cy="264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346075" y="866775"/>
            <a:ext cx="106537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Jesús venció todas nuestras tentaciones humanas de egoísmo, soberbia y poder. Él quiso servir a Dios y salvar a los hombres. De este modo nos hizo capaces de servir con humildad a Dios y a nuestro prójimo.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457200" y="138112"/>
            <a:ext cx="20653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l="40433" t="7149" r="38953" b="50806"/>
          <a:stretch/>
        </p:blipFill>
        <p:spPr>
          <a:xfrm>
            <a:off x="10999216" y="125170"/>
            <a:ext cx="847502" cy="841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2" name="Google Shape;142;p5" descr="No hay ninguna descripción de la foto disponible."/>
          <p:cNvPicPr preferRelativeResize="0"/>
          <p:nvPr/>
        </p:nvPicPr>
        <p:blipFill rotWithShape="1">
          <a:blip r:embed="rId4">
            <a:alphaModFix/>
          </a:blip>
          <a:srcRect r="1380" b="14599"/>
          <a:stretch/>
        </p:blipFill>
        <p:spPr>
          <a:xfrm>
            <a:off x="3260725" y="2314575"/>
            <a:ext cx="5068887" cy="43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Panorámica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Century Gothic</vt:lpstr>
      <vt:lpstr>Noto Sans Symbols</vt:lpstr>
      <vt:lpstr>Calibri</vt:lpstr>
      <vt:lpstr>Corbel</vt:lpstr>
      <vt:lpstr>2_Marco</vt:lpstr>
      <vt:lpstr>Marco</vt:lpstr>
      <vt:lpstr>1_Marco</vt:lpstr>
      <vt:lpstr>3_Marco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Elodia Serrano Gómez</cp:lastModifiedBy>
  <cp:revision>1</cp:revision>
  <dcterms:created xsi:type="dcterms:W3CDTF">2024-09-05T19:40:57Z</dcterms:created>
  <dcterms:modified xsi:type="dcterms:W3CDTF">2026-02-16T08:48:56Z</dcterms:modified>
</cp:coreProperties>
</file>