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embeddedFontLst>
    <p:embeddedFont>
      <p:font typeface="Corbel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i76MPsR4BnhZj1XwNIX0CjO6Hs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italic.fntdata"/><Relationship Id="rId10" Type="http://schemas.openxmlformats.org/officeDocument/2006/relationships/font" Target="fonts/Corbel-bold.fntdata"/><Relationship Id="rId13" Type="http://customschemas.google.com/relationships/presentationmetadata" Target="metadata"/><Relationship Id="rId12" Type="http://schemas.openxmlformats.org/officeDocument/2006/relationships/font" Target="fonts/Corbel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orbe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4965701" y="-233362"/>
            <a:ext cx="5121275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6"/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6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9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2" name="Google Shape;22;p6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5900">
                <a:solidFill>
                  <a:srgbClr val="595959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8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0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8" name="Google Shape;48;p10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0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50" name="Google Shape;50;p10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3498850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1" sz="12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" name="Google Shape;7;p4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8" name="Google Shape;8;p4"/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" name="Google Shape;9;p4"/>
          <p:cNvSpPr txBox="1"/>
          <p:nvPr>
            <p:ph idx="1" type="body"/>
          </p:nvPr>
        </p:nvSpPr>
        <p:spPr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0" type="dt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1" type="ftr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7.jpg"/><Relationship Id="rId5" Type="http://schemas.openxmlformats.org/officeDocument/2006/relationships/image" Target="../media/image3.jpg"/><Relationship Id="rId6" Type="http://schemas.openxmlformats.org/officeDocument/2006/relationships/hyperlink" Target="https://youtu.be/njJYLFKru5w?si=qGNFwq6WfRzi3_Cx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38500" y="1765300"/>
            <a:ext cx="2870200" cy="33274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5689600" y="3429000"/>
            <a:ext cx="33655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Oración miércoles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18</a:t>
            </a:r>
            <a:r>
              <a:rPr lang="es-ES" sz="2800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 de febrero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Curso escolar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00B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2025-2026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8F7F1">
            <a:alpha val="16078"/>
          </a:srgbClr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51185" l="14369" r="65183" t="7548"/>
          <a:stretch/>
        </p:blipFill>
        <p:spPr>
          <a:xfrm>
            <a:off x="381989" y="277375"/>
            <a:ext cx="1001322" cy="984053"/>
          </a:xfrm>
          <a:prstGeom prst="ellipse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1768044" y="737553"/>
            <a:ext cx="296545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B25405"/>
                </a:solidFill>
                <a:latin typeface="Comic Sans MS"/>
                <a:ea typeface="Comic Sans MS"/>
                <a:cs typeface="Comic Sans MS"/>
                <a:sym typeface="Comic Sans MS"/>
              </a:rPr>
              <a:t>¡BUENOS DÍAS!</a:t>
            </a:r>
            <a:endParaRPr/>
          </a:p>
        </p:txBody>
      </p:sp>
      <p:pic>
        <p:nvPicPr>
          <p:cNvPr descr="🗓️ Calendario de Cuaresma La Cuaresma en 2026 comienza el Miércoles de  Ceniza, 18 de febrero, y termina el Jueves Santo, 2 de abril, un periodo de  40 días de preparación para"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10605" y="1"/>
            <a:ext cx="5752853" cy="683874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551320" y="1621184"/>
            <a:ext cx="6722612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25405"/>
              </a:buClr>
              <a:buSzPts val="2400"/>
              <a:buFont typeface="Comic Sans MS"/>
              <a:buNone/>
            </a:pPr>
            <a:r>
              <a:rPr b="1" lang="es-ES" sz="2400">
                <a:solidFill>
                  <a:srgbClr val="B25405"/>
                </a:solidFill>
                <a:latin typeface="Comic Sans MS"/>
                <a:ea typeface="Comic Sans MS"/>
                <a:cs typeface="Comic Sans MS"/>
                <a:sym typeface="Comic Sans MS"/>
              </a:rPr>
              <a:t>MIÉRCOLES DE CENIZA</a:t>
            </a:r>
            <a:endParaRPr sz="2400">
              <a:solidFill>
                <a:srgbClr val="B25405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bel"/>
              <a:buNone/>
            </a:pPr>
            <a:r>
              <a:t/>
            </a:r>
            <a:endParaRPr sz="20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descr="Miércoles de Ceniza 2026: Fecha, significado y origen católico - Estrella  Digital México" id="100" name="Google Shape;10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0595" y="2570889"/>
            <a:ext cx="3251468" cy="216764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761646" y="5145951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rbel"/>
              <a:buNone/>
            </a:pPr>
            <a:r>
              <a:rPr lang="es-ES" sz="1800" u="sng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https://youtu.be/njJYLFKru5w?si=qGNFwq6WfRzi3_Cx</a:t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8F7F1">
            <a:alpha val="16078"/>
          </a:srgbClr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51185" l="14369" r="65183" t="7548"/>
          <a:stretch/>
        </p:blipFill>
        <p:spPr>
          <a:xfrm>
            <a:off x="882650" y="262134"/>
            <a:ext cx="1001322" cy="984053"/>
          </a:xfrm>
          <a:prstGeom prst="ellipse">
            <a:avLst/>
          </a:prstGeom>
          <a:noFill/>
          <a:ln>
            <a:noFill/>
          </a:ln>
        </p:spPr>
      </p:pic>
      <p:pic>
        <p:nvPicPr>
          <p:cNvPr descr="Cuándo es el miércoles de ceniza 2026? | ABC Noticias"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797669" y="230981"/>
            <a:ext cx="2020883" cy="151697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2394331" y="230981"/>
            <a:ext cx="3518789" cy="5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25405"/>
              </a:buClr>
              <a:buSzPts val="2800"/>
              <a:buFont typeface="Comic Sans MS"/>
              <a:buNone/>
            </a:pPr>
            <a:r>
              <a:rPr lang="es-ES" sz="2800">
                <a:solidFill>
                  <a:srgbClr val="B25405"/>
                </a:solidFill>
                <a:latin typeface="Comic Sans MS"/>
                <a:ea typeface="Comic Sans MS"/>
                <a:cs typeface="Comic Sans MS"/>
                <a:sym typeface="Comic Sans MS"/>
              </a:rPr>
              <a:t>ORAMOS TODOS</a:t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373448" y="1117859"/>
            <a:ext cx="9806872" cy="5509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Oración para el Miércoles de Ceniza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bel"/>
              <a:buNone/>
            </a:pPr>
            <a:r>
              <a:t/>
            </a:r>
            <a:endParaRPr sz="20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Señor, en este Miércoles de Ceniza, te pedimos que nos ayudes a reconocer nuestras faltas y a empezar este tiempo de Cuaresma con un corazón sincero y dispuesto a cambiar.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 misericordioso, que la ceniza en nuestra frente nos recuerde que somos polvo y al polvo volveremos, pero en Ti encontramos la vida eterna.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Jesús, dame la gracia de orar no solo con palabras, sino también con mis acciones y mi testimonio de vida.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Dios mío, ayúdame a vivir el ayuno no solo como una renuncia a la comida, sino como una oportunidad para acercarme más a Ti.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Espíritu Santo, abre mi mente y mi alma para que pueda comprender mejor Tu Palabra y ponerla en práctica.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bel"/>
              <a:buNone/>
            </a:pPr>
            <a:r>
              <a:t/>
            </a:r>
            <a:endParaRPr sz="20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2024-09-05T19:40:57Z</dcterms:created>
  <dc:creator>Microsoft Office User</dc:creator>
</cp:coreProperties>
</file>