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Comic Sans" panose="030F0902030302020204" pitchFamily="66" charset="0"/>
      <p:regular r:id="rId12"/>
      <p:bold r:id="rId13"/>
      <p:boldItalic r:id="rId14"/>
    </p:embeddedFont>
    <p:embeddedFont>
      <p:font typeface="Comic Sans Bold" panose="03000902030302020204" pitchFamily="66" charset="0"/>
      <p:regular r:id="rId15"/>
      <p:bold r:id="rId16"/>
    </p:embeddedFont>
    <p:embeddedFont>
      <p:font typeface="Dreaming Outloud Script" pitchFamily="2" charset="77"/>
      <p:regular r:id="rId17"/>
    </p:embeddedFont>
    <p:embeddedFont>
      <p:font typeface="Sensa Wild Fill" pitchFamily="2" charset="77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2" autoAdjust="0"/>
    <p:restoredTop sz="94618" autoAdjust="0"/>
  </p:normalViewPr>
  <p:slideViewPr>
    <p:cSldViewPr>
      <p:cViewPr varScale="1">
        <p:scale>
          <a:sx n="66" d="100"/>
          <a:sy n="66" d="100"/>
        </p:scale>
        <p:origin x="888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4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22.sv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27.png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12" Type="http://schemas.openxmlformats.org/officeDocument/2006/relationships/image" Target="../media/image11.svg"/><Relationship Id="rId17" Type="http://schemas.openxmlformats.org/officeDocument/2006/relationships/image" Target="../media/image31.jpeg"/><Relationship Id="rId2" Type="http://schemas.openxmlformats.org/officeDocument/2006/relationships/image" Target="../media/image25.jpeg"/><Relationship Id="rId16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10.png"/><Relationship Id="rId5" Type="http://schemas.openxmlformats.org/officeDocument/2006/relationships/image" Target="../media/image2.png"/><Relationship Id="rId15" Type="http://schemas.openxmlformats.org/officeDocument/2006/relationships/image" Target="../media/image29.jpeg"/><Relationship Id="rId10" Type="http://schemas.openxmlformats.org/officeDocument/2006/relationships/image" Target="../media/image7.png"/><Relationship Id="rId4" Type="http://schemas.openxmlformats.org/officeDocument/2006/relationships/image" Target="../media/image26.jpeg"/><Relationship Id="rId9" Type="http://schemas.openxmlformats.org/officeDocument/2006/relationships/image" Target="../media/image6.png"/><Relationship Id="rId14" Type="http://schemas.openxmlformats.org/officeDocument/2006/relationships/image" Target="../media/image2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5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3.svg"/><Relationship Id="rId5" Type="http://schemas.openxmlformats.org/officeDocument/2006/relationships/image" Target="../media/image4.png"/><Relationship Id="rId15" Type="http://schemas.openxmlformats.org/officeDocument/2006/relationships/image" Target="../media/image36.png"/><Relationship Id="rId10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33.png"/><Relationship Id="rId14" Type="http://schemas.openxmlformats.org/officeDocument/2006/relationships/hyperlink" Target="https://youtu.be/i5neBtAgc-c?si=tDE-n5wlLBDMCj0W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6" Type="http://schemas.openxmlformats.org/officeDocument/2006/relationships/image" Target="../media/image4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42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14527" y="2656801"/>
            <a:ext cx="14058946" cy="3349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21"/>
              </a:lnSpc>
            </a:pPr>
            <a:r>
              <a:rPr lang="en-US" sz="12306">
                <a:solidFill>
                  <a:srgbClr val="02100C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ORACIÓN DE LA MAÑANA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396798" y="1312355"/>
            <a:ext cx="3448557" cy="1170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81"/>
              </a:lnSpc>
            </a:pPr>
            <a:r>
              <a:rPr lang="en-US" sz="4024" spc="603">
                <a:solidFill>
                  <a:srgbClr val="FFFFFF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BUENOS DÍAS</a:t>
            </a:r>
          </a:p>
        </p:txBody>
      </p:sp>
      <p:sp>
        <p:nvSpPr>
          <p:cNvPr id="4" name="Freeform 4"/>
          <p:cNvSpPr/>
          <p:nvPr/>
        </p:nvSpPr>
        <p:spPr>
          <a:xfrm rot="665701">
            <a:off x="3350715" y="-2604734"/>
            <a:ext cx="4543718" cy="4827323"/>
          </a:xfrm>
          <a:custGeom>
            <a:avLst/>
            <a:gdLst/>
            <a:ahLst/>
            <a:cxnLst/>
            <a:rect l="l" t="t" r="r" b="b"/>
            <a:pathLst>
              <a:path w="4543718" h="4827323">
                <a:moveTo>
                  <a:pt x="0" y="0"/>
                </a:moveTo>
                <a:lnTo>
                  <a:pt x="4543718" y="0"/>
                </a:lnTo>
                <a:lnTo>
                  <a:pt x="4543718" y="4827323"/>
                </a:lnTo>
                <a:lnTo>
                  <a:pt x="0" y="48273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6560982">
            <a:off x="13520057" y="6047491"/>
            <a:ext cx="7478485" cy="7244783"/>
          </a:xfrm>
          <a:custGeom>
            <a:avLst/>
            <a:gdLst/>
            <a:ahLst/>
            <a:cxnLst/>
            <a:rect l="l" t="t" r="r" b="b"/>
            <a:pathLst>
              <a:path w="7478485" h="7244783">
                <a:moveTo>
                  <a:pt x="0" y="0"/>
                </a:moveTo>
                <a:lnTo>
                  <a:pt x="7478486" y="0"/>
                </a:lnTo>
                <a:lnTo>
                  <a:pt x="7478486" y="7244782"/>
                </a:lnTo>
                <a:lnTo>
                  <a:pt x="0" y="72447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10116546">
            <a:off x="6364598" y="8059767"/>
            <a:ext cx="6801879" cy="7740403"/>
          </a:xfrm>
          <a:custGeom>
            <a:avLst/>
            <a:gdLst/>
            <a:ahLst/>
            <a:cxnLst/>
            <a:rect l="l" t="t" r="r" b="b"/>
            <a:pathLst>
              <a:path w="6801879" h="7740403">
                <a:moveTo>
                  <a:pt x="0" y="0"/>
                </a:moveTo>
                <a:lnTo>
                  <a:pt x="6801879" y="0"/>
                </a:lnTo>
                <a:lnTo>
                  <a:pt x="6801879" y="7740403"/>
                </a:lnTo>
                <a:lnTo>
                  <a:pt x="0" y="77404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2105157">
            <a:off x="8759021" y="-3215220"/>
            <a:ext cx="6243401" cy="6048294"/>
          </a:xfrm>
          <a:custGeom>
            <a:avLst/>
            <a:gdLst/>
            <a:ahLst/>
            <a:cxnLst/>
            <a:rect l="l" t="t" r="r" b="b"/>
            <a:pathLst>
              <a:path w="6243401" h="6048294">
                <a:moveTo>
                  <a:pt x="0" y="0"/>
                </a:moveTo>
                <a:lnTo>
                  <a:pt x="6243400" y="0"/>
                </a:lnTo>
                <a:lnTo>
                  <a:pt x="6243400" y="6048295"/>
                </a:lnTo>
                <a:lnTo>
                  <a:pt x="0" y="60482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3704090">
            <a:off x="15405329" y="-2059677"/>
            <a:ext cx="7025719" cy="6691998"/>
          </a:xfrm>
          <a:custGeom>
            <a:avLst/>
            <a:gdLst/>
            <a:ahLst/>
            <a:cxnLst/>
            <a:rect l="l" t="t" r="r" b="b"/>
            <a:pathLst>
              <a:path w="7025719" h="6691998">
                <a:moveTo>
                  <a:pt x="0" y="0"/>
                </a:moveTo>
                <a:lnTo>
                  <a:pt x="7025719" y="0"/>
                </a:lnTo>
                <a:lnTo>
                  <a:pt x="7025719" y="6691998"/>
                </a:lnTo>
                <a:lnTo>
                  <a:pt x="0" y="66919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112961">
            <a:off x="-3712372" y="-1448324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4"/>
                </a:lnTo>
                <a:lnTo>
                  <a:pt x="0" y="71481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4177092">
            <a:off x="-1652746" y="6768058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5" y="0"/>
                </a:lnTo>
                <a:lnTo>
                  <a:pt x="6683515" y="7148145"/>
                </a:lnTo>
                <a:lnTo>
                  <a:pt x="0" y="71481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595726">
            <a:off x="679339" y="6180665"/>
            <a:ext cx="3549574" cy="3496331"/>
          </a:xfrm>
          <a:custGeom>
            <a:avLst/>
            <a:gdLst/>
            <a:ahLst/>
            <a:cxnLst/>
            <a:rect l="l" t="t" r="r" b="b"/>
            <a:pathLst>
              <a:path w="3549574" h="3496331">
                <a:moveTo>
                  <a:pt x="0" y="0"/>
                </a:moveTo>
                <a:lnTo>
                  <a:pt x="3549574" y="0"/>
                </a:lnTo>
                <a:lnTo>
                  <a:pt x="3549574" y="3496331"/>
                </a:lnTo>
                <a:lnTo>
                  <a:pt x="0" y="349633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911493" y="200324"/>
            <a:ext cx="3347807" cy="3297590"/>
          </a:xfrm>
          <a:custGeom>
            <a:avLst/>
            <a:gdLst/>
            <a:ahLst/>
            <a:cxnLst/>
            <a:rect l="l" t="t" r="r" b="b"/>
            <a:pathLst>
              <a:path w="3347807" h="3297590">
                <a:moveTo>
                  <a:pt x="0" y="0"/>
                </a:moveTo>
                <a:lnTo>
                  <a:pt x="3347807" y="0"/>
                </a:lnTo>
                <a:lnTo>
                  <a:pt x="3347807" y="3297590"/>
                </a:lnTo>
                <a:lnTo>
                  <a:pt x="0" y="32975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2904165">
            <a:off x="1623736" y="-678875"/>
            <a:ext cx="2490075" cy="5055989"/>
          </a:xfrm>
          <a:custGeom>
            <a:avLst/>
            <a:gdLst/>
            <a:ahLst/>
            <a:cxnLst/>
            <a:rect l="l" t="t" r="r" b="b"/>
            <a:pathLst>
              <a:path w="2490075" h="5055989">
                <a:moveTo>
                  <a:pt x="0" y="0"/>
                </a:moveTo>
                <a:lnTo>
                  <a:pt x="2490075" y="0"/>
                </a:lnTo>
                <a:lnTo>
                  <a:pt x="2490075" y="5055989"/>
                </a:lnTo>
                <a:lnTo>
                  <a:pt x="0" y="505598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829019" flipH="1">
            <a:off x="12692892" y="4593085"/>
            <a:ext cx="4033224" cy="4953806"/>
          </a:xfrm>
          <a:custGeom>
            <a:avLst/>
            <a:gdLst/>
            <a:ahLst/>
            <a:cxnLst/>
            <a:rect l="l" t="t" r="r" b="b"/>
            <a:pathLst>
              <a:path w="4033224" h="4953806">
                <a:moveTo>
                  <a:pt x="4033224" y="0"/>
                </a:moveTo>
                <a:lnTo>
                  <a:pt x="0" y="0"/>
                </a:lnTo>
                <a:lnTo>
                  <a:pt x="0" y="4953807"/>
                </a:lnTo>
                <a:lnTo>
                  <a:pt x="4033224" y="4953807"/>
                </a:lnTo>
                <a:lnTo>
                  <a:pt x="4033224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3992301" y="6053233"/>
            <a:ext cx="10303398" cy="2705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5"/>
              </a:lnSpc>
            </a:pPr>
            <a:r>
              <a:rPr lang="en-US" sz="10005">
                <a:gradFill>
                  <a:gsLst>
                    <a:gs pos="0">
                      <a:srgbClr val="8C52FF">
                        <a:alpha val="100000"/>
                      </a:srgbClr>
                    </a:gs>
                    <a:gs pos="100000">
                      <a:srgbClr val="00BF63">
                        <a:alpha val="100000"/>
                      </a:srgbClr>
                    </a:gs>
                  </a:gsLst>
                  <a:lin ang="0"/>
                </a:gra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Lunes</a:t>
            </a:r>
          </a:p>
          <a:p>
            <a:pPr algn="ctr">
              <a:lnSpc>
                <a:spcPts val="10505"/>
              </a:lnSpc>
            </a:pPr>
            <a:r>
              <a:rPr lang="en-US" sz="10005">
                <a:gradFill>
                  <a:gsLst>
                    <a:gs pos="0">
                      <a:srgbClr val="8C52FF">
                        <a:alpha val="100000"/>
                      </a:srgbClr>
                    </a:gs>
                    <a:gs pos="100000">
                      <a:srgbClr val="00BF63">
                        <a:alpha val="100000"/>
                      </a:srgbClr>
                    </a:gs>
                  </a:gsLst>
                  <a:lin ang="0"/>
                </a:gra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14/ 9/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33468">
            <a:off x="2795841" y="-2130257"/>
            <a:ext cx="12783629" cy="14547515"/>
          </a:xfrm>
          <a:custGeom>
            <a:avLst/>
            <a:gdLst/>
            <a:ahLst/>
            <a:cxnLst/>
            <a:rect l="l" t="t" r="r" b="b"/>
            <a:pathLst>
              <a:path w="12783629" h="14547515">
                <a:moveTo>
                  <a:pt x="0" y="0"/>
                </a:moveTo>
                <a:lnTo>
                  <a:pt x="12783629" y="0"/>
                </a:lnTo>
                <a:lnTo>
                  <a:pt x="12783629" y="14547514"/>
                </a:lnTo>
                <a:lnTo>
                  <a:pt x="0" y="145475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4933468">
            <a:off x="12417941" y="-2731901"/>
            <a:ext cx="12783629" cy="14547515"/>
          </a:xfrm>
          <a:custGeom>
            <a:avLst/>
            <a:gdLst/>
            <a:ahLst/>
            <a:cxnLst/>
            <a:rect l="l" t="t" r="r" b="b"/>
            <a:pathLst>
              <a:path w="12783629" h="14547515">
                <a:moveTo>
                  <a:pt x="0" y="0"/>
                </a:moveTo>
                <a:lnTo>
                  <a:pt x="12783629" y="0"/>
                </a:lnTo>
                <a:lnTo>
                  <a:pt x="12783629" y="14547515"/>
                </a:lnTo>
                <a:lnTo>
                  <a:pt x="0" y="145475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4933468">
            <a:off x="-3725348" y="-2069804"/>
            <a:ext cx="12783629" cy="14547515"/>
          </a:xfrm>
          <a:custGeom>
            <a:avLst/>
            <a:gdLst/>
            <a:ahLst/>
            <a:cxnLst/>
            <a:rect l="l" t="t" r="r" b="b"/>
            <a:pathLst>
              <a:path w="12783629" h="14547515">
                <a:moveTo>
                  <a:pt x="0" y="0"/>
                </a:moveTo>
                <a:lnTo>
                  <a:pt x="12783629" y="0"/>
                </a:lnTo>
                <a:lnTo>
                  <a:pt x="12783629" y="14547515"/>
                </a:lnTo>
                <a:lnTo>
                  <a:pt x="0" y="145475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14350" y="612934"/>
            <a:ext cx="17259300" cy="9061132"/>
          </a:xfrm>
          <a:custGeom>
            <a:avLst/>
            <a:gdLst/>
            <a:ahLst/>
            <a:cxnLst/>
            <a:rect l="l" t="t" r="r" b="b"/>
            <a:pathLst>
              <a:path w="17259300" h="9061132">
                <a:moveTo>
                  <a:pt x="0" y="0"/>
                </a:moveTo>
                <a:lnTo>
                  <a:pt x="17259300" y="0"/>
                </a:lnTo>
                <a:lnTo>
                  <a:pt x="17259300" y="9061132"/>
                </a:lnTo>
                <a:lnTo>
                  <a:pt x="0" y="90611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6835714">
            <a:off x="12798015" y="168388"/>
            <a:ext cx="3488027" cy="3139224"/>
          </a:xfrm>
          <a:custGeom>
            <a:avLst/>
            <a:gdLst/>
            <a:ahLst/>
            <a:cxnLst/>
            <a:rect l="l" t="t" r="r" b="b"/>
            <a:pathLst>
              <a:path w="3488027" h="3139224">
                <a:moveTo>
                  <a:pt x="0" y="0"/>
                </a:moveTo>
                <a:lnTo>
                  <a:pt x="3488027" y="0"/>
                </a:lnTo>
                <a:lnTo>
                  <a:pt x="3488027" y="3139223"/>
                </a:lnTo>
                <a:lnTo>
                  <a:pt x="0" y="31392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949180" y="1738000"/>
            <a:ext cx="5540755" cy="7359879"/>
          </a:xfrm>
          <a:custGeom>
            <a:avLst/>
            <a:gdLst/>
            <a:ahLst/>
            <a:cxnLst/>
            <a:rect l="l" t="t" r="r" b="b"/>
            <a:pathLst>
              <a:path w="5540755" h="7359879">
                <a:moveTo>
                  <a:pt x="0" y="0"/>
                </a:moveTo>
                <a:lnTo>
                  <a:pt x="5540756" y="0"/>
                </a:lnTo>
                <a:lnTo>
                  <a:pt x="5540756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4560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3715709" y="1028700"/>
            <a:ext cx="2007698" cy="748324"/>
          </a:xfrm>
          <a:custGeom>
            <a:avLst/>
            <a:gdLst/>
            <a:ahLst/>
            <a:cxnLst/>
            <a:rect l="l" t="t" r="r" b="b"/>
            <a:pathLst>
              <a:path w="2007698" h="748324">
                <a:moveTo>
                  <a:pt x="0" y="0"/>
                </a:moveTo>
                <a:lnTo>
                  <a:pt x="2007698" y="0"/>
                </a:lnTo>
                <a:lnTo>
                  <a:pt x="2007698" y="748324"/>
                </a:lnTo>
                <a:lnTo>
                  <a:pt x="0" y="7483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542028" y="4983079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7062514" y="2673254"/>
            <a:ext cx="10146972" cy="2352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41"/>
              </a:lnSpc>
            </a:pPr>
            <a:r>
              <a:rPr lang="en-US" sz="7701">
                <a:solidFill>
                  <a:srgbClr val="02100C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SEGUNDA SEMANA </a:t>
            </a:r>
          </a:p>
          <a:p>
            <a:pPr marL="0" lvl="0" indent="0" algn="ctr">
              <a:lnSpc>
                <a:spcPts val="9241"/>
              </a:lnSpc>
              <a:spcBef>
                <a:spcPct val="0"/>
              </a:spcBef>
            </a:pPr>
            <a:r>
              <a:rPr lang="en-US" sz="7701">
                <a:solidFill>
                  <a:srgbClr val="02100C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deL CURSO 2026/27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89936" y="4921154"/>
            <a:ext cx="8460607" cy="3795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8"/>
              </a:lnSpc>
            </a:pPr>
            <a:r>
              <a:rPr lang="en-US" sz="3299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Comenzamos una nueva jornada.</a:t>
            </a:r>
          </a:p>
          <a:p>
            <a:pPr algn="ctr">
              <a:lnSpc>
                <a:spcPts val="5048"/>
              </a:lnSpc>
            </a:pPr>
            <a:endParaRPr lang="en-US" sz="3299">
              <a:solidFill>
                <a:srgbClr val="000000"/>
              </a:solidFill>
              <a:latin typeface="Comic Sans"/>
              <a:ea typeface="Comic Sans"/>
              <a:cs typeface="Comic Sans"/>
              <a:sym typeface="Comic Sans"/>
            </a:endParaRPr>
          </a:p>
          <a:p>
            <a:pPr algn="ctr">
              <a:lnSpc>
                <a:spcPts val="5048"/>
              </a:lnSpc>
            </a:pPr>
            <a:r>
              <a:rPr lang="en-US" sz="329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En el Nombre del Padre, </a:t>
            </a:r>
          </a:p>
          <a:p>
            <a:pPr algn="ctr">
              <a:lnSpc>
                <a:spcPts val="5048"/>
              </a:lnSpc>
            </a:pPr>
            <a:r>
              <a:rPr lang="en-US" sz="329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del Hijo, </a:t>
            </a:r>
          </a:p>
          <a:p>
            <a:pPr algn="ctr">
              <a:lnSpc>
                <a:spcPts val="5048"/>
              </a:lnSpc>
            </a:pPr>
            <a:r>
              <a:rPr lang="en-US" sz="329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del Espíritu Santo. </a:t>
            </a:r>
          </a:p>
          <a:p>
            <a:pPr marL="0" lvl="0" indent="0" algn="ctr">
              <a:lnSpc>
                <a:spcPts val="5048"/>
              </a:lnSpc>
              <a:spcBef>
                <a:spcPct val="0"/>
              </a:spcBef>
            </a:pPr>
            <a:r>
              <a:rPr lang="en-US" sz="329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Amén</a:t>
            </a:r>
          </a:p>
        </p:txBody>
      </p:sp>
    </p:spTree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07053" y="1480991"/>
            <a:ext cx="4515521" cy="4524552"/>
            <a:chOff x="0" y="0"/>
            <a:chExt cx="6350000" cy="6362700"/>
          </a:xfrm>
        </p:grpSpPr>
        <p:sp>
          <p:nvSpPr>
            <p:cNvPr id="3" name="Freeform 3"/>
            <p:cNvSpPr/>
            <p:nvPr/>
          </p:nvSpPr>
          <p:spPr>
            <a:xfrm>
              <a:off x="-8" y="10548"/>
              <a:ext cx="6350004" cy="6350002"/>
            </a:xfrm>
            <a:custGeom>
              <a:avLst/>
              <a:gdLst/>
              <a:ahLst/>
              <a:cxnLst/>
              <a:rect l="l" t="t" r="r" b="b"/>
              <a:pathLst>
                <a:path w="6350004" h="6350002">
                  <a:moveTo>
                    <a:pt x="2052010" y="199142"/>
                  </a:moveTo>
                  <a:cubicBezTo>
                    <a:pt x="2197197" y="17913"/>
                    <a:pt x="2443272" y="-48038"/>
                    <a:pt x="2659629" y="36328"/>
                  </a:cubicBezTo>
                  <a:lnTo>
                    <a:pt x="2982006" y="162045"/>
                  </a:lnTo>
                  <a:cubicBezTo>
                    <a:pt x="3106123" y="210444"/>
                    <a:pt x="3243893" y="210444"/>
                    <a:pt x="3368010" y="162045"/>
                  </a:cubicBezTo>
                  <a:lnTo>
                    <a:pt x="3690387" y="36328"/>
                  </a:lnTo>
                  <a:cubicBezTo>
                    <a:pt x="3906744" y="-48038"/>
                    <a:pt x="4152819" y="17913"/>
                    <a:pt x="4298005" y="199142"/>
                  </a:cubicBezTo>
                  <a:lnTo>
                    <a:pt x="4514337" y="469195"/>
                  </a:lnTo>
                  <a:cubicBezTo>
                    <a:pt x="4597632" y="573168"/>
                    <a:pt x="4716948" y="642052"/>
                    <a:pt x="4848640" y="662196"/>
                  </a:cubicBezTo>
                  <a:lnTo>
                    <a:pt x="5190676" y="714520"/>
                  </a:lnTo>
                  <a:cubicBezTo>
                    <a:pt x="5420228" y="749636"/>
                    <a:pt x="5600378" y="929785"/>
                    <a:pt x="5635481" y="1159338"/>
                  </a:cubicBezTo>
                  <a:lnTo>
                    <a:pt x="5687805" y="1501374"/>
                  </a:lnTo>
                  <a:cubicBezTo>
                    <a:pt x="5707947" y="1633063"/>
                    <a:pt x="5776833" y="1752376"/>
                    <a:pt x="5880806" y="1835664"/>
                  </a:cubicBezTo>
                  <a:lnTo>
                    <a:pt x="6150859" y="2051995"/>
                  </a:lnTo>
                  <a:cubicBezTo>
                    <a:pt x="6332101" y="2197182"/>
                    <a:pt x="6398040" y="2443270"/>
                    <a:pt x="6313673" y="2659614"/>
                  </a:cubicBezTo>
                  <a:lnTo>
                    <a:pt x="6187969" y="2981991"/>
                  </a:lnTo>
                  <a:cubicBezTo>
                    <a:pt x="6139569" y="3106112"/>
                    <a:pt x="6139569" y="3243887"/>
                    <a:pt x="6187969" y="3368008"/>
                  </a:cubicBezTo>
                  <a:lnTo>
                    <a:pt x="6313673" y="3690385"/>
                  </a:lnTo>
                  <a:cubicBezTo>
                    <a:pt x="6398040" y="3906742"/>
                    <a:pt x="6332101" y="4152817"/>
                    <a:pt x="6150859" y="4298003"/>
                  </a:cubicBezTo>
                  <a:lnTo>
                    <a:pt x="5880806" y="4514335"/>
                  </a:lnTo>
                  <a:cubicBezTo>
                    <a:pt x="5776833" y="4597623"/>
                    <a:pt x="5707947" y="4716936"/>
                    <a:pt x="5687805" y="4848624"/>
                  </a:cubicBezTo>
                  <a:lnTo>
                    <a:pt x="5635481" y="5190661"/>
                  </a:lnTo>
                  <a:cubicBezTo>
                    <a:pt x="5600365" y="5420214"/>
                    <a:pt x="5420228" y="5600363"/>
                    <a:pt x="5190676" y="5635478"/>
                  </a:cubicBezTo>
                  <a:lnTo>
                    <a:pt x="4848627" y="5687802"/>
                  </a:lnTo>
                  <a:cubicBezTo>
                    <a:pt x="4716939" y="5707947"/>
                    <a:pt x="4597627" y="5776832"/>
                    <a:pt x="4514337" y="5880804"/>
                  </a:cubicBezTo>
                  <a:lnTo>
                    <a:pt x="4298005" y="6150857"/>
                  </a:lnTo>
                  <a:cubicBezTo>
                    <a:pt x="4152819" y="6332099"/>
                    <a:pt x="3906744" y="6398037"/>
                    <a:pt x="3690387" y="6313671"/>
                  </a:cubicBezTo>
                  <a:lnTo>
                    <a:pt x="3368010" y="6187954"/>
                  </a:lnTo>
                  <a:cubicBezTo>
                    <a:pt x="3243893" y="6139555"/>
                    <a:pt x="3106123" y="6139555"/>
                    <a:pt x="2982006" y="6187954"/>
                  </a:cubicBezTo>
                  <a:lnTo>
                    <a:pt x="2659629" y="6313671"/>
                  </a:lnTo>
                  <a:cubicBezTo>
                    <a:pt x="2443272" y="6398037"/>
                    <a:pt x="2197197" y="6332099"/>
                    <a:pt x="2052010" y="6150857"/>
                  </a:cubicBezTo>
                  <a:lnTo>
                    <a:pt x="1835679" y="5880804"/>
                  </a:lnTo>
                  <a:cubicBezTo>
                    <a:pt x="1752389" y="5776832"/>
                    <a:pt x="1633077" y="5707947"/>
                    <a:pt x="1501389" y="5687802"/>
                  </a:cubicBezTo>
                  <a:lnTo>
                    <a:pt x="1159340" y="5635478"/>
                  </a:lnTo>
                  <a:cubicBezTo>
                    <a:pt x="929788" y="5600363"/>
                    <a:pt x="749638" y="5420214"/>
                    <a:pt x="714535" y="5190661"/>
                  </a:cubicBezTo>
                  <a:lnTo>
                    <a:pt x="662211" y="4848624"/>
                  </a:lnTo>
                  <a:cubicBezTo>
                    <a:pt x="642068" y="4716937"/>
                    <a:pt x="573183" y="4597624"/>
                    <a:pt x="469209" y="4514335"/>
                  </a:cubicBezTo>
                  <a:lnTo>
                    <a:pt x="199144" y="4298003"/>
                  </a:lnTo>
                  <a:cubicBezTo>
                    <a:pt x="17915" y="4152817"/>
                    <a:pt x="-48023" y="3906742"/>
                    <a:pt x="36330" y="3690384"/>
                  </a:cubicBezTo>
                  <a:lnTo>
                    <a:pt x="162035" y="3368007"/>
                  </a:lnTo>
                  <a:cubicBezTo>
                    <a:pt x="210433" y="3243886"/>
                    <a:pt x="210433" y="3106112"/>
                    <a:pt x="162035" y="2981991"/>
                  </a:cubicBezTo>
                  <a:lnTo>
                    <a:pt x="36330" y="2659614"/>
                  </a:lnTo>
                  <a:cubicBezTo>
                    <a:pt x="-48036" y="2443270"/>
                    <a:pt x="17902" y="2197182"/>
                    <a:pt x="199144" y="2051995"/>
                  </a:cubicBezTo>
                  <a:lnTo>
                    <a:pt x="469197" y="1835664"/>
                  </a:lnTo>
                  <a:cubicBezTo>
                    <a:pt x="573170" y="1752375"/>
                    <a:pt x="642055" y="1633062"/>
                    <a:pt x="662199" y="1501374"/>
                  </a:cubicBezTo>
                  <a:lnTo>
                    <a:pt x="714523" y="1159338"/>
                  </a:lnTo>
                  <a:cubicBezTo>
                    <a:pt x="749625" y="929785"/>
                    <a:pt x="929775" y="749636"/>
                    <a:pt x="1159327" y="714520"/>
                  </a:cubicBezTo>
                  <a:lnTo>
                    <a:pt x="1501377" y="662196"/>
                  </a:lnTo>
                  <a:cubicBezTo>
                    <a:pt x="1633064" y="642051"/>
                    <a:pt x="1752376" y="573166"/>
                    <a:pt x="1835666" y="469194"/>
                  </a:cubicBez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 w="171450" cap="sq">
              <a:solidFill>
                <a:srgbClr val="44BBE4"/>
              </a:solidFill>
              <a:prstDash val="solid"/>
              <a:miter/>
            </a:ln>
          </p:spPr>
        </p:sp>
      </p:grpSp>
      <p:sp>
        <p:nvSpPr>
          <p:cNvPr id="4" name="Freeform 4"/>
          <p:cNvSpPr/>
          <p:nvPr/>
        </p:nvSpPr>
        <p:spPr>
          <a:xfrm rot="9212553">
            <a:off x="6858451" y="8207266"/>
            <a:ext cx="6144466" cy="6992280"/>
          </a:xfrm>
          <a:custGeom>
            <a:avLst/>
            <a:gdLst/>
            <a:ahLst/>
            <a:cxnLst/>
            <a:rect l="l" t="t" r="r" b="b"/>
            <a:pathLst>
              <a:path w="6144466" h="6992280">
                <a:moveTo>
                  <a:pt x="0" y="0"/>
                </a:moveTo>
                <a:lnTo>
                  <a:pt x="6144466" y="0"/>
                </a:lnTo>
                <a:lnTo>
                  <a:pt x="6144466" y="6992281"/>
                </a:lnTo>
                <a:lnTo>
                  <a:pt x="0" y="69922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6886239" y="1590507"/>
            <a:ext cx="4515521" cy="4524552"/>
            <a:chOff x="0" y="0"/>
            <a:chExt cx="6350000" cy="6362700"/>
          </a:xfrm>
        </p:grpSpPr>
        <p:sp>
          <p:nvSpPr>
            <p:cNvPr id="6" name="Freeform 6"/>
            <p:cNvSpPr/>
            <p:nvPr/>
          </p:nvSpPr>
          <p:spPr>
            <a:xfrm>
              <a:off x="-8" y="10548"/>
              <a:ext cx="6350004" cy="6350002"/>
            </a:xfrm>
            <a:custGeom>
              <a:avLst/>
              <a:gdLst/>
              <a:ahLst/>
              <a:cxnLst/>
              <a:rect l="l" t="t" r="r" b="b"/>
              <a:pathLst>
                <a:path w="6350004" h="6350002">
                  <a:moveTo>
                    <a:pt x="2052010" y="199142"/>
                  </a:moveTo>
                  <a:cubicBezTo>
                    <a:pt x="2197197" y="17913"/>
                    <a:pt x="2443272" y="-48038"/>
                    <a:pt x="2659629" y="36328"/>
                  </a:cubicBezTo>
                  <a:lnTo>
                    <a:pt x="2982006" y="162045"/>
                  </a:lnTo>
                  <a:cubicBezTo>
                    <a:pt x="3106123" y="210444"/>
                    <a:pt x="3243893" y="210444"/>
                    <a:pt x="3368010" y="162045"/>
                  </a:cubicBezTo>
                  <a:lnTo>
                    <a:pt x="3690387" y="36328"/>
                  </a:lnTo>
                  <a:cubicBezTo>
                    <a:pt x="3906744" y="-48038"/>
                    <a:pt x="4152819" y="17913"/>
                    <a:pt x="4298005" y="199142"/>
                  </a:cubicBezTo>
                  <a:lnTo>
                    <a:pt x="4514337" y="469195"/>
                  </a:lnTo>
                  <a:cubicBezTo>
                    <a:pt x="4597632" y="573168"/>
                    <a:pt x="4716948" y="642052"/>
                    <a:pt x="4848640" y="662196"/>
                  </a:cubicBezTo>
                  <a:lnTo>
                    <a:pt x="5190676" y="714520"/>
                  </a:lnTo>
                  <a:cubicBezTo>
                    <a:pt x="5420228" y="749636"/>
                    <a:pt x="5600378" y="929785"/>
                    <a:pt x="5635481" y="1159338"/>
                  </a:cubicBezTo>
                  <a:lnTo>
                    <a:pt x="5687805" y="1501374"/>
                  </a:lnTo>
                  <a:cubicBezTo>
                    <a:pt x="5707947" y="1633063"/>
                    <a:pt x="5776833" y="1752376"/>
                    <a:pt x="5880806" y="1835664"/>
                  </a:cubicBezTo>
                  <a:lnTo>
                    <a:pt x="6150859" y="2051995"/>
                  </a:lnTo>
                  <a:cubicBezTo>
                    <a:pt x="6332101" y="2197182"/>
                    <a:pt x="6398040" y="2443270"/>
                    <a:pt x="6313673" y="2659614"/>
                  </a:cubicBezTo>
                  <a:lnTo>
                    <a:pt x="6187969" y="2981991"/>
                  </a:lnTo>
                  <a:cubicBezTo>
                    <a:pt x="6139569" y="3106112"/>
                    <a:pt x="6139569" y="3243887"/>
                    <a:pt x="6187969" y="3368008"/>
                  </a:cubicBezTo>
                  <a:lnTo>
                    <a:pt x="6313673" y="3690385"/>
                  </a:lnTo>
                  <a:cubicBezTo>
                    <a:pt x="6398040" y="3906742"/>
                    <a:pt x="6332101" y="4152817"/>
                    <a:pt x="6150859" y="4298003"/>
                  </a:cubicBezTo>
                  <a:lnTo>
                    <a:pt x="5880806" y="4514335"/>
                  </a:lnTo>
                  <a:cubicBezTo>
                    <a:pt x="5776833" y="4597623"/>
                    <a:pt x="5707947" y="4716936"/>
                    <a:pt x="5687805" y="4848624"/>
                  </a:cubicBezTo>
                  <a:lnTo>
                    <a:pt x="5635481" y="5190661"/>
                  </a:lnTo>
                  <a:cubicBezTo>
                    <a:pt x="5600365" y="5420214"/>
                    <a:pt x="5420228" y="5600363"/>
                    <a:pt x="5190676" y="5635478"/>
                  </a:cubicBezTo>
                  <a:lnTo>
                    <a:pt x="4848627" y="5687802"/>
                  </a:lnTo>
                  <a:cubicBezTo>
                    <a:pt x="4716939" y="5707947"/>
                    <a:pt x="4597627" y="5776832"/>
                    <a:pt x="4514337" y="5880804"/>
                  </a:cubicBezTo>
                  <a:lnTo>
                    <a:pt x="4298005" y="6150857"/>
                  </a:lnTo>
                  <a:cubicBezTo>
                    <a:pt x="4152819" y="6332099"/>
                    <a:pt x="3906744" y="6398037"/>
                    <a:pt x="3690387" y="6313671"/>
                  </a:cubicBezTo>
                  <a:lnTo>
                    <a:pt x="3368010" y="6187954"/>
                  </a:lnTo>
                  <a:cubicBezTo>
                    <a:pt x="3243893" y="6139555"/>
                    <a:pt x="3106123" y="6139555"/>
                    <a:pt x="2982006" y="6187954"/>
                  </a:cubicBezTo>
                  <a:lnTo>
                    <a:pt x="2659629" y="6313671"/>
                  </a:lnTo>
                  <a:cubicBezTo>
                    <a:pt x="2443272" y="6398037"/>
                    <a:pt x="2197197" y="6332099"/>
                    <a:pt x="2052010" y="6150857"/>
                  </a:cubicBezTo>
                  <a:lnTo>
                    <a:pt x="1835679" y="5880804"/>
                  </a:lnTo>
                  <a:cubicBezTo>
                    <a:pt x="1752389" y="5776832"/>
                    <a:pt x="1633077" y="5707947"/>
                    <a:pt x="1501389" y="5687802"/>
                  </a:cubicBezTo>
                  <a:lnTo>
                    <a:pt x="1159340" y="5635478"/>
                  </a:lnTo>
                  <a:cubicBezTo>
                    <a:pt x="929788" y="5600363"/>
                    <a:pt x="749638" y="5420214"/>
                    <a:pt x="714535" y="5190661"/>
                  </a:cubicBezTo>
                  <a:lnTo>
                    <a:pt x="662211" y="4848624"/>
                  </a:lnTo>
                  <a:cubicBezTo>
                    <a:pt x="642068" y="4716937"/>
                    <a:pt x="573183" y="4597624"/>
                    <a:pt x="469209" y="4514335"/>
                  </a:cubicBezTo>
                  <a:lnTo>
                    <a:pt x="199144" y="4298003"/>
                  </a:lnTo>
                  <a:cubicBezTo>
                    <a:pt x="17915" y="4152817"/>
                    <a:pt x="-48023" y="3906742"/>
                    <a:pt x="36330" y="3690384"/>
                  </a:cubicBezTo>
                  <a:lnTo>
                    <a:pt x="162035" y="3368007"/>
                  </a:lnTo>
                  <a:cubicBezTo>
                    <a:pt x="210433" y="3243886"/>
                    <a:pt x="210433" y="3106112"/>
                    <a:pt x="162035" y="2981991"/>
                  </a:cubicBezTo>
                  <a:lnTo>
                    <a:pt x="36330" y="2659614"/>
                  </a:lnTo>
                  <a:cubicBezTo>
                    <a:pt x="-48036" y="2443270"/>
                    <a:pt x="17902" y="2197182"/>
                    <a:pt x="199144" y="2051995"/>
                  </a:cubicBezTo>
                  <a:lnTo>
                    <a:pt x="469197" y="1835664"/>
                  </a:lnTo>
                  <a:cubicBezTo>
                    <a:pt x="573170" y="1752375"/>
                    <a:pt x="642055" y="1633062"/>
                    <a:pt x="662199" y="1501374"/>
                  </a:cubicBezTo>
                  <a:lnTo>
                    <a:pt x="714523" y="1159338"/>
                  </a:lnTo>
                  <a:cubicBezTo>
                    <a:pt x="749625" y="929785"/>
                    <a:pt x="929775" y="749636"/>
                    <a:pt x="1159327" y="714520"/>
                  </a:cubicBezTo>
                  <a:lnTo>
                    <a:pt x="1501377" y="662196"/>
                  </a:lnTo>
                  <a:cubicBezTo>
                    <a:pt x="1633064" y="642051"/>
                    <a:pt x="1752376" y="573166"/>
                    <a:pt x="1835666" y="469194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 w="171450" cap="sq">
              <a:solidFill>
                <a:srgbClr val="FEC555"/>
              </a:solidFill>
              <a:prstDash val="solid"/>
              <a:miter/>
            </a:ln>
          </p:spPr>
        </p:sp>
      </p:grpSp>
      <p:sp>
        <p:nvSpPr>
          <p:cNvPr id="7" name="Freeform 7"/>
          <p:cNvSpPr/>
          <p:nvPr/>
        </p:nvSpPr>
        <p:spPr>
          <a:xfrm rot="-6560982">
            <a:off x="13486130" y="6128913"/>
            <a:ext cx="6663984" cy="6455734"/>
          </a:xfrm>
          <a:custGeom>
            <a:avLst/>
            <a:gdLst/>
            <a:ahLst/>
            <a:cxnLst/>
            <a:rect l="l" t="t" r="r" b="b"/>
            <a:pathLst>
              <a:path w="6663984" h="6455734">
                <a:moveTo>
                  <a:pt x="0" y="0"/>
                </a:moveTo>
                <a:lnTo>
                  <a:pt x="6663984" y="0"/>
                </a:lnTo>
                <a:lnTo>
                  <a:pt x="6663984" y="6455734"/>
                </a:lnTo>
                <a:lnTo>
                  <a:pt x="0" y="64557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8" name="Freeform 8"/>
          <p:cNvSpPr/>
          <p:nvPr/>
        </p:nvSpPr>
        <p:spPr>
          <a:xfrm rot="665701">
            <a:off x="3484317" y="-2671357"/>
            <a:ext cx="4543718" cy="4827323"/>
          </a:xfrm>
          <a:custGeom>
            <a:avLst/>
            <a:gdLst/>
            <a:ahLst/>
            <a:cxnLst/>
            <a:rect l="l" t="t" r="r" b="b"/>
            <a:pathLst>
              <a:path w="4543718" h="4827323">
                <a:moveTo>
                  <a:pt x="0" y="0"/>
                </a:moveTo>
                <a:lnTo>
                  <a:pt x="4543718" y="0"/>
                </a:lnTo>
                <a:lnTo>
                  <a:pt x="4543718" y="4827323"/>
                </a:lnTo>
                <a:lnTo>
                  <a:pt x="0" y="48273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692764" y="380928"/>
            <a:ext cx="1344098" cy="778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6"/>
              </a:lnSpc>
            </a:pPr>
            <a:r>
              <a:rPr lang="en-US" sz="3524" spc="528">
                <a:solidFill>
                  <a:srgbClr val="FFFFFF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LUNES</a:t>
            </a:r>
          </a:p>
        </p:txBody>
      </p:sp>
      <p:sp>
        <p:nvSpPr>
          <p:cNvPr id="10" name="Freeform 10"/>
          <p:cNvSpPr/>
          <p:nvPr/>
        </p:nvSpPr>
        <p:spPr>
          <a:xfrm rot="-2105157">
            <a:off x="8542086" y="-2770310"/>
            <a:ext cx="5719349" cy="5540619"/>
          </a:xfrm>
          <a:custGeom>
            <a:avLst/>
            <a:gdLst/>
            <a:ahLst/>
            <a:cxnLst/>
            <a:rect l="l" t="t" r="r" b="b"/>
            <a:pathLst>
              <a:path w="5719349" h="5540619">
                <a:moveTo>
                  <a:pt x="0" y="0"/>
                </a:moveTo>
                <a:lnTo>
                  <a:pt x="5719349" y="0"/>
                </a:lnTo>
                <a:lnTo>
                  <a:pt x="5719349" y="5540620"/>
                </a:lnTo>
                <a:lnTo>
                  <a:pt x="0" y="55406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1" name="Freeform 11"/>
          <p:cNvSpPr/>
          <p:nvPr/>
        </p:nvSpPr>
        <p:spPr>
          <a:xfrm rot="3704090">
            <a:off x="15405329" y="-2059677"/>
            <a:ext cx="7025719" cy="6691998"/>
          </a:xfrm>
          <a:custGeom>
            <a:avLst/>
            <a:gdLst/>
            <a:ahLst/>
            <a:cxnLst/>
            <a:rect l="l" t="t" r="r" b="b"/>
            <a:pathLst>
              <a:path w="7025719" h="6691998">
                <a:moveTo>
                  <a:pt x="0" y="0"/>
                </a:moveTo>
                <a:lnTo>
                  <a:pt x="7025719" y="0"/>
                </a:lnTo>
                <a:lnTo>
                  <a:pt x="7025719" y="6691998"/>
                </a:lnTo>
                <a:lnTo>
                  <a:pt x="0" y="669199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1112961">
            <a:off x="-3712372" y="-1448324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4"/>
                </a:lnTo>
                <a:lnTo>
                  <a:pt x="0" y="714814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4177092">
            <a:off x="-1722151" y="5946724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5"/>
                </a:lnTo>
                <a:lnTo>
                  <a:pt x="0" y="714814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4" name="Freeform 14"/>
          <p:cNvSpPr/>
          <p:nvPr/>
        </p:nvSpPr>
        <p:spPr>
          <a:xfrm rot="2028559">
            <a:off x="296160" y="-360161"/>
            <a:ext cx="1621786" cy="3292966"/>
          </a:xfrm>
          <a:custGeom>
            <a:avLst/>
            <a:gdLst/>
            <a:ahLst/>
            <a:cxnLst/>
            <a:rect l="l" t="t" r="r" b="b"/>
            <a:pathLst>
              <a:path w="1621786" h="3292966">
                <a:moveTo>
                  <a:pt x="0" y="0"/>
                </a:moveTo>
                <a:lnTo>
                  <a:pt x="1621786" y="0"/>
                </a:lnTo>
                <a:lnTo>
                  <a:pt x="1621786" y="3292966"/>
                </a:lnTo>
                <a:lnTo>
                  <a:pt x="0" y="329296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8100000">
            <a:off x="-362671" y="7681515"/>
            <a:ext cx="3745202" cy="1501202"/>
          </a:xfrm>
          <a:custGeom>
            <a:avLst/>
            <a:gdLst/>
            <a:ahLst/>
            <a:cxnLst/>
            <a:rect l="l" t="t" r="r" b="b"/>
            <a:pathLst>
              <a:path w="3745202" h="1501202">
                <a:moveTo>
                  <a:pt x="0" y="0"/>
                </a:moveTo>
                <a:lnTo>
                  <a:pt x="3745201" y="0"/>
                </a:lnTo>
                <a:lnTo>
                  <a:pt x="3745201" y="1501202"/>
                </a:lnTo>
                <a:lnTo>
                  <a:pt x="0" y="150120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3934529" y="5964834"/>
            <a:ext cx="4515521" cy="4524552"/>
            <a:chOff x="0" y="0"/>
            <a:chExt cx="6350000" cy="6362700"/>
          </a:xfrm>
        </p:grpSpPr>
        <p:sp>
          <p:nvSpPr>
            <p:cNvPr id="17" name="Freeform 17"/>
            <p:cNvSpPr/>
            <p:nvPr/>
          </p:nvSpPr>
          <p:spPr>
            <a:xfrm>
              <a:off x="-8" y="10548"/>
              <a:ext cx="6350004" cy="6350002"/>
            </a:xfrm>
            <a:custGeom>
              <a:avLst/>
              <a:gdLst/>
              <a:ahLst/>
              <a:cxnLst/>
              <a:rect l="l" t="t" r="r" b="b"/>
              <a:pathLst>
                <a:path w="6350004" h="6350002">
                  <a:moveTo>
                    <a:pt x="2052010" y="199142"/>
                  </a:moveTo>
                  <a:cubicBezTo>
                    <a:pt x="2197197" y="17913"/>
                    <a:pt x="2443272" y="-48038"/>
                    <a:pt x="2659629" y="36328"/>
                  </a:cubicBezTo>
                  <a:lnTo>
                    <a:pt x="2982006" y="162045"/>
                  </a:lnTo>
                  <a:cubicBezTo>
                    <a:pt x="3106123" y="210444"/>
                    <a:pt x="3243893" y="210444"/>
                    <a:pt x="3368010" y="162045"/>
                  </a:cubicBezTo>
                  <a:lnTo>
                    <a:pt x="3690387" y="36328"/>
                  </a:lnTo>
                  <a:cubicBezTo>
                    <a:pt x="3906744" y="-48038"/>
                    <a:pt x="4152819" y="17913"/>
                    <a:pt x="4298005" y="199142"/>
                  </a:cubicBezTo>
                  <a:lnTo>
                    <a:pt x="4514337" y="469195"/>
                  </a:lnTo>
                  <a:cubicBezTo>
                    <a:pt x="4597632" y="573168"/>
                    <a:pt x="4716948" y="642052"/>
                    <a:pt x="4848640" y="662196"/>
                  </a:cubicBezTo>
                  <a:lnTo>
                    <a:pt x="5190676" y="714520"/>
                  </a:lnTo>
                  <a:cubicBezTo>
                    <a:pt x="5420228" y="749636"/>
                    <a:pt x="5600378" y="929785"/>
                    <a:pt x="5635481" y="1159338"/>
                  </a:cubicBezTo>
                  <a:lnTo>
                    <a:pt x="5687805" y="1501374"/>
                  </a:lnTo>
                  <a:cubicBezTo>
                    <a:pt x="5707947" y="1633063"/>
                    <a:pt x="5776833" y="1752376"/>
                    <a:pt x="5880806" y="1835664"/>
                  </a:cubicBezTo>
                  <a:lnTo>
                    <a:pt x="6150859" y="2051995"/>
                  </a:lnTo>
                  <a:cubicBezTo>
                    <a:pt x="6332101" y="2197182"/>
                    <a:pt x="6398040" y="2443270"/>
                    <a:pt x="6313673" y="2659614"/>
                  </a:cubicBezTo>
                  <a:lnTo>
                    <a:pt x="6187969" y="2981991"/>
                  </a:lnTo>
                  <a:cubicBezTo>
                    <a:pt x="6139569" y="3106112"/>
                    <a:pt x="6139569" y="3243887"/>
                    <a:pt x="6187969" y="3368008"/>
                  </a:cubicBezTo>
                  <a:lnTo>
                    <a:pt x="6313673" y="3690385"/>
                  </a:lnTo>
                  <a:cubicBezTo>
                    <a:pt x="6398040" y="3906742"/>
                    <a:pt x="6332101" y="4152817"/>
                    <a:pt x="6150859" y="4298003"/>
                  </a:cubicBezTo>
                  <a:lnTo>
                    <a:pt x="5880806" y="4514335"/>
                  </a:lnTo>
                  <a:cubicBezTo>
                    <a:pt x="5776833" y="4597623"/>
                    <a:pt x="5707947" y="4716936"/>
                    <a:pt x="5687805" y="4848624"/>
                  </a:cubicBezTo>
                  <a:lnTo>
                    <a:pt x="5635481" y="5190661"/>
                  </a:lnTo>
                  <a:cubicBezTo>
                    <a:pt x="5600365" y="5420214"/>
                    <a:pt x="5420228" y="5600363"/>
                    <a:pt x="5190676" y="5635478"/>
                  </a:cubicBezTo>
                  <a:lnTo>
                    <a:pt x="4848627" y="5687802"/>
                  </a:lnTo>
                  <a:cubicBezTo>
                    <a:pt x="4716939" y="5707947"/>
                    <a:pt x="4597627" y="5776832"/>
                    <a:pt x="4514337" y="5880804"/>
                  </a:cubicBezTo>
                  <a:lnTo>
                    <a:pt x="4298005" y="6150857"/>
                  </a:lnTo>
                  <a:cubicBezTo>
                    <a:pt x="4152819" y="6332099"/>
                    <a:pt x="3906744" y="6398037"/>
                    <a:pt x="3690387" y="6313671"/>
                  </a:cubicBezTo>
                  <a:lnTo>
                    <a:pt x="3368010" y="6187954"/>
                  </a:lnTo>
                  <a:cubicBezTo>
                    <a:pt x="3243893" y="6139555"/>
                    <a:pt x="3106123" y="6139555"/>
                    <a:pt x="2982006" y="6187954"/>
                  </a:cubicBezTo>
                  <a:lnTo>
                    <a:pt x="2659629" y="6313671"/>
                  </a:lnTo>
                  <a:cubicBezTo>
                    <a:pt x="2443272" y="6398037"/>
                    <a:pt x="2197197" y="6332099"/>
                    <a:pt x="2052010" y="6150857"/>
                  </a:cubicBezTo>
                  <a:lnTo>
                    <a:pt x="1835679" y="5880804"/>
                  </a:lnTo>
                  <a:cubicBezTo>
                    <a:pt x="1752389" y="5776832"/>
                    <a:pt x="1633077" y="5707947"/>
                    <a:pt x="1501389" y="5687802"/>
                  </a:cubicBezTo>
                  <a:lnTo>
                    <a:pt x="1159340" y="5635478"/>
                  </a:lnTo>
                  <a:cubicBezTo>
                    <a:pt x="929788" y="5600363"/>
                    <a:pt x="749638" y="5420214"/>
                    <a:pt x="714535" y="5190661"/>
                  </a:cubicBezTo>
                  <a:lnTo>
                    <a:pt x="662211" y="4848624"/>
                  </a:lnTo>
                  <a:cubicBezTo>
                    <a:pt x="642068" y="4716937"/>
                    <a:pt x="573183" y="4597624"/>
                    <a:pt x="469209" y="4514335"/>
                  </a:cubicBezTo>
                  <a:lnTo>
                    <a:pt x="199144" y="4298003"/>
                  </a:lnTo>
                  <a:cubicBezTo>
                    <a:pt x="17915" y="4152817"/>
                    <a:pt x="-48023" y="3906742"/>
                    <a:pt x="36330" y="3690384"/>
                  </a:cubicBezTo>
                  <a:lnTo>
                    <a:pt x="162035" y="3368007"/>
                  </a:lnTo>
                  <a:cubicBezTo>
                    <a:pt x="210433" y="3243886"/>
                    <a:pt x="210433" y="3106112"/>
                    <a:pt x="162035" y="2981991"/>
                  </a:cubicBezTo>
                  <a:lnTo>
                    <a:pt x="36330" y="2659614"/>
                  </a:lnTo>
                  <a:cubicBezTo>
                    <a:pt x="-48036" y="2443270"/>
                    <a:pt x="17902" y="2197182"/>
                    <a:pt x="199144" y="2051995"/>
                  </a:cubicBezTo>
                  <a:lnTo>
                    <a:pt x="469197" y="1835664"/>
                  </a:lnTo>
                  <a:cubicBezTo>
                    <a:pt x="573170" y="1752375"/>
                    <a:pt x="642055" y="1633062"/>
                    <a:pt x="662199" y="1501374"/>
                  </a:cubicBezTo>
                  <a:lnTo>
                    <a:pt x="714523" y="1159338"/>
                  </a:lnTo>
                  <a:cubicBezTo>
                    <a:pt x="749625" y="929785"/>
                    <a:pt x="929775" y="749636"/>
                    <a:pt x="1159327" y="714520"/>
                  </a:cubicBezTo>
                  <a:lnTo>
                    <a:pt x="1501377" y="662196"/>
                  </a:lnTo>
                  <a:cubicBezTo>
                    <a:pt x="1633064" y="642051"/>
                    <a:pt x="1752376" y="573166"/>
                    <a:pt x="1835666" y="469194"/>
                  </a:cubicBezTo>
                  <a:close/>
                </a:path>
              </a:pathLst>
            </a:custGeom>
            <a:blipFill>
              <a:blip r:embed="rId15"/>
              <a:stretch>
                <a:fillRect l="-25187" r="-25187"/>
              </a:stretch>
            </a:blipFill>
            <a:ln w="171450" cap="sq">
              <a:solidFill>
                <a:srgbClr val="FF5DA9"/>
              </a:solidFill>
              <a:prstDash val="solid"/>
              <a:miter/>
            </a:ln>
          </p:spPr>
        </p:sp>
      </p:grpSp>
      <p:sp>
        <p:nvSpPr>
          <p:cNvPr id="18" name="TextBox 18"/>
          <p:cNvSpPr txBox="1"/>
          <p:nvPr/>
        </p:nvSpPr>
        <p:spPr>
          <a:xfrm>
            <a:off x="10980086" y="4962525"/>
            <a:ext cx="2001895" cy="852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6"/>
              </a:lnSpc>
            </a:pPr>
            <a:r>
              <a:rPr lang="en-US" sz="3524" spc="528">
                <a:solidFill>
                  <a:srgbClr val="FFFFFF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VIERNES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2743779" y="1286322"/>
            <a:ext cx="4515521" cy="4524552"/>
            <a:chOff x="0" y="0"/>
            <a:chExt cx="6350000" cy="6362700"/>
          </a:xfrm>
        </p:grpSpPr>
        <p:sp>
          <p:nvSpPr>
            <p:cNvPr id="20" name="Freeform 20"/>
            <p:cNvSpPr/>
            <p:nvPr/>
          </p:nvSpPr>
          <p:spPr>
            <a:xfrm>
              <a:off x="-8" y="10548"/>
              <a:ext cx="6350004" cy="6350002"/>
            </a:xfrm>
            <a:custGeom>
              <a:avLst/>
              <a:gdLst/>
              <a:ahLst/>
              <a:cxnLst/>
              <a:rect l="l" t="t" r="r" b="b"/>
              <a:pathLst>
                <a:path w="6350004" h="6350002">
                  <a:moveTo>
                    <a:pt x="2052010" y="199142"/>
                  </a:moveTo>
                  <a:cubicBezTo>
                    <a:pt x="2197197" y="17913"/>
                    <a:pt x="2443272" y="-48038"/>
                    <a:pt x="2659629" y="36328"/>
                  </a:cubicBezTo>
                  <a:lnTo>
                    <a:pt x="2982006" y="162045"/>
                  </a:lnTo>
                  <a:cubicBezTo>
                    <a:pt x="3106123" y="210444"/>
                    <a:pt x="3243893" y="210444"/>
                    <a:pt x="3368010" y="162045"/>
                  </a:cubicBezTo>
                  <a:lnTo>
                    <a:pt x="3690387" y="36328"/>
                  </a:lnTo>
                  <a:cubicBezTo>
                    <a:pt x="3906744" y="-48038"/>
                    <a:pt x="4152819" y="17913"/>
                    <a:pt x="4298005" y="199142"/>
                  </a:cubicBezTo>
                  <a:lnTo>
                    <a:pt x="4514337" y="469195"/>
                  </a:lnTo>
                  <a:cubicBezTo>
                    <a:pt x="4597632" y="573168"/>
                    <a:pt x="4716948" y="642052"/>
                    <a:pt x="4848640" y="662196"/>
                  </a:cubicBezTo>
                  <a:lnTo>
                    <a:pt x="5190676" y="714520"/>
                  </a:lnTo>
                  <a:cubicBezTo>
                    <a:pt x="5420228" y="749636"/>
                    <a:pt x="5600378" y="929785"/>
                    <a:pt x="5635481" y="1159338"/>
                  </a:cubicBezTo>
                  <a:lnTo>
                    <a:pt x="5687805" y="1501374"/>
                  </a:lnTo>
                  <a:cubicBezTo>
                    <a:pt x="5707947" y="1633063"/>
                    <a:pt x="5776833" y="1752376"/>
                    <a:pt x="5880806" y="1835664"/>
                  </a:cubicBezTo>
                  <a:lnTo>
                    <a:pt x="6150859" y="2051995"/>
                  </a:lnTo>
                  <a:cubicBezTo>
                    <a:pt x="6332101" y="2197182"/>
                    <a:pt x="6398040" y="2443270"/>
                    <a:pt x="6313673" y="2659614"/>
                  </a:cubicBezTo>
                  <a:lnTo>
                    <a:pt x="6187969" y="2981991"/>
                  </a:lnTo>
                  <a:cubicBezTo>
                    <a:pt x="6139569" y="3106112"/>
                    <a:pt x="6139569" y="3243887"/>
                    <a:pt x="6187969" y="3368008"/>
                  </a:cubicBezTo>
                  <a:lnTo>
                    <a:pt x="6313673" y="3690385"/>
                  </a:lnTo>
                  <a:cubicBezTo>
                    <a:pt x="6398040" y="3906742"/>
                    <a:pt x="6332101" y="4152817"/>
                    <a:pt x="6150859" y="4298003"/>
                  </a:cubicBezTo>
                  <a:lnTo>
                    <a:pt x="5880806" y="4514335"/>
                  </a:lnTo>
                  <a:cubicBezTo>
                    <a:pt x="5776833" y="4597623"/>
                    <a:pt x="5707947" y="4716936"/>
                    <a:pt x="5687805" y="4848624"/>
                  </a:cubicBezTo>
                  <a:lnTo>
                    <a:pt x="5635481" y="5190661"/>
                  </a:lnTo>
                  <a:cubicBezTo>
                    <a:pt x="5600365" y="5420214"/>
                    <a:pt x="5420228" y="5600363"/>
                    <a:pt x="5190676" y="5635478"/>
                  </a:cubicBezTo>
                  <a:lnTo>
                    <a:pt x="4848627" y="5687802"/>
                  </a:lnTo>
                  <a:cubicBezTo>
                    <a:pt x="4716939" y="5707947"/>
                    <a:pt x="4597627" y="5776832"/>
                    <a:pt x="4514337" y="5880804"/>
                  </a:cubicBezTo>
                  <a:lnTo>
                    <a:pt x="4298005" y="6150857"/>
                  </a:lnTo>
                  <a:cubicBezTo>
                    <a:pt x="4152819" y="6332099"/>
                    <a:pt x="3906744" y="6398037"/>
                    <a:pt x="3690387" y="6313671"/>
                  </a:cubicBezTo>
                  <a:lnTo>
                    <a:pt x="3368010" y="6187954"/>
                  </a:lnTo>
                  <a:cubicBezTo>
                    <a:pt x="3243893" y="6139555"/>
                    <a:pt x="3106123" y="6139555"/>
                    <a:pt x="2982006" y="6187954"/>
                  </a:cubicBezTo>
                  <a:lnTo>
                    <a:pt x="2659629" y="6313671"/>
                  </a:lnTo>
                  <a:cubicBezTo>
                    <a:pt x="2443272" y="6398037"/>
                    <a:pt x="2197197" y="6332099"/>
                    <a:pt x="2052010" y="6150857"/>
                  </a:cubicBezTo>
                  <a:lnTo>
                    <a:pt x="1835679" y="5880804"/>
                  </a:lnTo>
                  <a:cubicBezTo>
                    <a:pt x="1752389" y="5776832"/>
                    <a:pt x="1633077" y="5707947"/>
                    <a:pt x="1501389" y="5687802"/>
                  </a:cubicBezTo>
                  <a:lnTo>
                    <a:pt x="1159340" y="5635478"/>
                  </a:lnTo>
                  <a:cubicBezTo>
                    <a:pt x="929788" y="5600363"/>
                    <a:pt x="749638" y="5420214"/>
                    <a:pt x="714535" y="5190661"/>
                  </a:cubicBezTo>
                  <a:lnTo>
                    <a:pt x="662211" y="4848624"/>
                  </a:lnTo>
                  <a:cubicBezTo>
                    <a:pt x="642068" y="4716937"/>
                    <a:pt x="573183" y="4597624"/>
                    <a:pt x="469209" y="4514335"/>
                  </a:cubicBezTo>
                  <a:lnTo>
                    <a:pt x="199144" y="4298003"/>
                  </a:lnTo>
                  <a:cubicBezTo>
                    <a:pt x="17915" y="4152817"/>
                    <a:pt x="-48023" y="3906742"/>
                    <a:pt x="36330" y="3690384"/>
                  </a:cubicBezTo>
                  <a:lnTo>
                    <a:pt x="162035" y="3368007"/>
                  </a:lnTo>
                  <a:cubicBezTo>
                    <a:pt x="210433" y="3243886"/>
                    <a:pt x="210433" y="3106112"/>
                    <a:pt x="162035" y="2981991"/>
                  </a:cubicBezTo>
                  <a:lnTo>
                    <a:pt x="36330" y="2659614"/>
                  </a:lnTo>
                  <a:cubicBezTo>
                    <a:pt x="-48036" y="2443270"/>
                    <a:pt x="17902" y="2197182"/>
                    <a:pt x="199144" y="2051995"/>
                  </a:cubicBezTo>
                  <a:lnTo>
                    <a:pt x="469197" y="1835664"/>
                  </a:lnTo>
                  <a:cubicBezTo>
                    <a:pt x="573170" y="1752375"/>
                    <a:pt x="642055" y="1633062"/>
                    <a:pt x="662199" y="1501374"/>
                  </a:cubicBezTo>
                  <a:lnTo>
                    <a:pt x="714523" y="1159338"/>
                  </a:lnTo>
                  <a:cubicBezTo>
                    <a:pt x="749625" y="929785"/>
                    <a:pt x="929775" y="749636"/>
                    <a:pt x="1159327" y="714520"/>
                  </a:cubicBezTo>
                  <a:lnTo>
                    <a:pt x="1501377" y="662196"/>
                  </a:lnTo>
                  <a:cubicBezTo>
                    <a:pt x="1633064" y="642051"/>
                    <a:pt x="1752376" y="573166"/>
                    <a:pt x="1835666" y="469194"/>
                  </a:cubicBezTo>
                  <a:close/>
                </a:path>
              </a:pathLst>
            </a:custGeom>
            <a:blipFill>
              <a:blip r:embed="rId16"/>
              <a:stretch>
                <a:fillRect/>
              </a:stretch>
            </a:blipFill>
            <a:ln w="171450" cap="sq">
              <a:solidFill>
                <a:srgbClr val="66BFA2"/>
              </a:solidFill>
              <a:prstDash val="solid"/>
              <a:miter/>
            </a:ln>
          </p:spPr>
        </p:sp>
      </p:grpSp>
      <p:grpSp>
        <p:nvGrpSpPr>
          <p:cNvPr id="21" name="Group 21"/>
          <p:cNvGrpSpPr/>
          <p:nvPr/>
        </p:nvGrpSpPr>
        <p:grpSpPr>
          <a:xfrm>
            <a:off x="9723273" y="5919616"/>
            <a:ext cx="4515521" cy="4524552"/>
            <a:chOff x="0" y="0"/>
            <a:chExt cx="6350000" cy="6362700"/>
          </a:xfrm>
        </p:grpSpPr>
        <p:sp>
          <p:nvSpPr>
            <p:cNvPr id="22" name="Freeform 22"/>
            <p:cNvSpPr/>
            <p:nvPr/>
          </p:nvSpPr>
          <p:spPr>
            <a:xfrm>
              <a:off x="-8" y="10548"/>
              <a:ext cx="6350004" cy="6350002"/>
            </a:xfrm>
            <a:custGeom>
              <a:avLst/>
              <a:gdLst/>
              <a:ahLst/>
              <a:cxnLst/>
              <a:rect l="l" t="t" r="r" b="b"/>
              <a:pathLst>
                <a:path w="6350004" h="6350002">
                  <a:moveTo>
                    <a:pt x="2052010" y="199142"/>
                  </a:moveTo>
                  <a:cubicBezTo>
                    <a:pt x="2197197" y="17913"/>
                    <a:pt x="2443272" y="-48038"/>
                    <a:pt x="2659629" y="36328"/>
                  </a:cubicBezTo>
                  <a:lnTo>
                    <a:pt x="2982006" y="162045"/>
                  </a:lnTo>
                  <a:cubicBezTo>
                    <a:pt x="3106123" y="210444"/>
                    <a:pt x="3243893" y="210444"/>
                    <a:pt x="3368010" y="162045"/>
                  </a:cubicBezTo>
                  <a:lnTo>
                    <a:pt x="3690387" y="36328"/>
                  </a:lnTo>
                  <a:cubicBezTo>
                    <a:pt x="3906744" y="-48038"/>
                    <a:pt x="4152819" y="17913"/>
                    <a:pt x="4298005" y="199142"/>
                  </a:cubicBezTo>
                  <a:lnTo>
                    <a:pt x="4514337" y="469195"/>
                  </a:lnTo>
                  <a:cubicBezTo>
                    <a:pt x="4597632" y="573168"/>
                    <a:pt x="4716948" y="642052"/>
                    <a:pt x="4848640" y="662196"/>
                  </a:cubicBezTo>
                  <a:lnTo>
                    <a:pt x="5190676" y="714520"/>
                  </a:lnTo>
                  <a:cubicBezTo>
                    <a:pt x="5420228" y="749636"/>
                    <a:pt x="5600378" y="929785"/>
                    <a:pt x="5635481" y="1159338"/>
                  </a:cubicBezTo>
                  <a:lnTo>
                    <a:pt x="5687805" y="1501374"/>
                  </a:lnTo>
                  <a:cubicBezTo>
                    <a:pt x="5707947" y="1633063"/>
                    <a:pt x="5776833" y="1752376"/>
                    <a:pt x="5880806" y="1835664"/>
                  </a:cubicBezTo>
                  <a:lnTo>
                    <a:pt x="6150859" y="2051995"/>
                  </a:lnTo>
                  <a:cubicBezTo>
                    <a:pt x="6332101" y="2197182"/>
                    <a:pt x="6398040" y="2443270"/>
                    <a:pt x="6313673" y="2659614"/>
                  </a:cubicBezTo>
                  <a:lnTo>
                    <a:pt x="6187969" y="2981991"/>
                  </a:lnTo>
                  <a:cubicBezTo>
                    <a:pt x="6139569" y="3106112"/>
                    <a:pt x="6139569" y="3243887"/>
                    <a:pt x="6187969" y="3368008"/>
                  </a:cubicBezTo>
                  <a:lnTo>
                    <a:pt x="6313673" y="3690385"/>
                  </a:lnTo>
                  <a:cubicBezTo>
                    <a:pt x="6398040" y="3906742"/>
                    <a:pt x="6332101" y="4152817"/>
                    <a:pt x="6150859" y="4298003"/>
                  </a:cubicBezTo>
                  <a:lnTo>
                    <a:pt x="5880806" y="4514335"/>
                  </a:lnTo>
                  <a:cubicBezTo>
                    <a:pt x="5776833" y="4597623"/>
                    <a:pt x="5707947" y="4716936"/>
                    <a:pt x="5687805" y="4848624"/>
                  </a:cubicBezTo>
                  <a:lnTo>
                    <a:pt x="5635481" y="5190661"/>
                  </a:lnTo>
                  <a:cubicBezTo>
                    <a:pt x="5600365" y="5420214"/>
                    <a:pt x="5420228" y="5600363"/>
                    <a:pt x="5190676" y="5635478"/>
                  </a:cubicBezTo>
                  <a:lnTo>
                    <a:pt x="4848627" y="5687802"/>
                  </a:lnTo>
                  <a:cubicBezTo>
                    <a:pt x="4716939" y="5707947"/>
                    <a:pt x="4597627" y="5776832"/>
                    <a:pt x="4514337" y="5880804"/>
                  </a:cubicBezTo>
                  <a:lnTo>
                    <a:pt x="4298005" y="6150857"/>
                  </a:lnTo>
                  <a:cubicBezTo>
                    <a:pt x="4152819" y="6332099"/>
                    <a:pt x="3906744" y="6398037"/>
                    <a:pt x="3690387" y="6313671"/>
                  </a:cubicBezTo>
                  <a:lnTo>
                    <a:pt x="3368010" y="6187954"/>
                  </a:lnTo>
                  <a:cubicBezTo>
                    <a:pt x="3243893" y="6139555"/>
                    <a:pt x="3106123" y="6139555"/>
                    <a:pt x="2982006" y="6187954"/>
                  </a:cubicBezTo>
                  <a:lnTo>
                    <a:pt x="2659629" y="6313671"/>
                  </a:lnTo>
                  <a:cubicBezTo>
                    <a:pt x="2443272" y="6398037"/>
                    <a:pt x="2197197" y="6332099"/>
                    <a:pt x="2052010" y="6150857"/>
                  </a:cubicBezTo>
                  <a:lnTo>
                    <a:pt x="1835679" y="5880804"/>
                  </a:lnTo>
                  <a:cubicBezTo>
                    <a:pt x="1752389" y="5776832"/>
                    <a:pt x="1633077" y="5707947"/>
                    <a:pt x="1501389" y="5687802"/>
                  </a:cubicBezTo>
                  <a:lnTo>
                    <a:pt x="1159340" y="5635478"/>
                  </a:lnTo>
                  <a:cubicBezTo>
                    <a:pt x="929788" y="5600363"/>
                    <a:pt x="749638" y="5420214"/>
                    <a:pt x="714535" y="5190661"/>
                  </a:cubicBezTo>
                  <a:lnTo>
                    <a:pt x="662211" y="4848624"/>
                  </a:lnTo>
                  <a:cubicBezTo>
                    <a:pt x="642068" y="4716937"/>
                    <a:pt x="573183" y="4597624"/>
                    <a:pt x="469209" y="4514335"/>
                  </a:cubicBezTo>
                  <a:lnTo>
                    <a:pt x="199144" y="4298003"/>
                  </a:lnTo>
                  <a:cubicBezTo>
                    <a:pt x="17915" y="4152817"/>
                    <a:pt x="-48023" y="3906742"/>
                    <a:pt x="36330" y="3690384"/>
                  </a:cubicBezTo>
                  <a:lnTo>
                    <a:pt x="162035" y="3368007"/>
                  </a:lnTo>
                  <a:cubicBezTo>
                    <a:pt x="210433" y="3243886"/>
                    <a:pt x="210433" y="3106112"/>
                    <a:pt x="162035" y="2981991"/>
                  </a:cubicBezTo>
                  <a:lnTo>
                    <a:pt x="36330" y="2659614"/>
                  </a:lnTo>
                  <a:cubicBezTo>
                    <a:pt x="-48036" y="2443270"/>
                    <a:pt x="17902" y="2197182"/>
                    <a:pt x="199144" y="2051995"/>
                  </a:cubicBezTo>
                  <a:lnTo>
                    <a:pt x="469197" y="1835664"/>
                  </a:lnTo>
                  <a:cubicBezTo>
                    <a:pt x="573170" y="1752375"/>
                    <a:pt x="642055" y="1633062"/>
                    <a:pt x="662199" y="1501374"/>
                  </a:cubicBezTo>
                  <a:lnTo>
                    <a:pt x="714523" y="1159338"/>
                  </a:lnTo>
                  <a:cubicBezTo>
                    <a:pt x="749625" y="929785"/>
                    <a:pt x="929775" y="749636"/>
                    <a:pt x="1159327" y="714520"/>
                  </a:cubicBezTo>
                  <a:lnTo>
                    <a:pt x="1501377" y="662196"/>
                  </a:lnTo>
                  <a:cubicBezTo>
                    <a:pt x="1633064" y="642051"/>
                    <a:pt x="1752376" y="573166"/>
                    <a:pt x="1835666" y="469194"/>
                  </a:cubicBez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  <a:ln w="171450" cap="sq">
              <a:solidFill>
                <a:srgbClr val="44BBE4"/>
              </a:solidFill>
              <a:prstDash val="solid"/>
              <a:miter/>
            </a:ln>
          </p:spPr>
        </p:sp>
      </p:grpSp>
      <p:sp>
        <p:nvSpPr>
          <p:cNvPr id="23" name="Freeform 23"/>
          <p:cNvSpPr/>
          <p:nvPr/>
        </p:nvSpPr>
        <p:spPr>
          <a:xfrm rot="2028559">
            <a:off x="15771839" y="6321288"/>
            <a:ext cx="1621786" cy="3292966"/>
          </a:xfrm>
          <a:custGeom>
            <a:avLst/>
            <a:gdLst/>
            <a:ahLst/>
            <a:cxnLst/>
            <a:rect l="l" t="t" r="r" b="b"/>
            <a:pathLst>
              <a:path w="1621786" h="3292966">
                <a:moveTo>
                  <a:pt x="0" y="0"/>
                </a:moveTo>
                <a:lnTo>
                  <a:pt x="1621785" y="0"/>
                </a:lnTo>
                <a:lnTo>
                  <a:pt x="1621785" y="3292966"/>
                </a:lnTo>
                <a:lnTo>
                  <a:pt x="0" y="329296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8365061" y="361688"/>
            <a:ext cx="1707531" cy="816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6"/>
              </a:lnSpc>
            </a:pPr>
            <a:r>
              <a:rPr lang="en-US" sz="3524" spc="528">
                <a:solidFill>
                  <a:srgbClr val="FFFFFF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MARTES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463482" y="342564"/>
            <a:ext cx="2578609" cy="943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6"/>
              </a:lnSpc>
            </a:pPr>
            <a:r>
              <a:rPr lang="en-US" sz="3524" spc="528">
                <a:solidFill>
                  <a:srgbClr val="FFFFFF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MIÉRCOLES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358984" y="4962525"/>
            <a:ext cx="1666611" cy="811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6"/>
              </a:lnSpc>
            </a:pPr>
            <a:r>
              <a:rPr lang="en-US" sz="3524" spc="528">
                <a:solidFill>
                  <a:srgbClr val="FFFFFF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JUEVES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37811">
            <a:off x="3213589" y="-4672944"/>
            <a:ext cx="5629103" cy="5980455"/>
          </a:xfrm>
          <a:custGeom>
            <a:avLst/>
            <a:gdLst/>
            <a:ahLst/>
            <a:cxnLst/>
            <a:rect l="l" t="t" r="r" b="b"/>
            <a:pathLst>
              <a:path w="5629103" h="5980455">
                <a:moveTo>
                  <a:pt x="0" y="0"/>
                </a:moveTo>
                <a:lnTo>
                  <a:pt x="5629103" y="0"/>
                </a:lnTo>
                <a:lnTo>
                  <a:pt x="5629103" y="5980455"/>
                </a:lnTo>
                <a:lnTo>
                  <a:pt x="0" y="59804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430940">
            <a:off x="15211659" y="5680366"/>
            <a:ext cx="7910838" cy="7663624"/>
          </a:xfrm>
          <a:custGeom>
            <a:avLst/>
            <a:gdLst/>
            <a:ahLst/>
            <a:cxnLst/>
            <a:rect l="l" t="t" r="r" b="b"/>
            <a:pathLst>
              <a:path w="7910838" h="7663624">
                <a:moveTo>
                  <a:pt x="0" y="0"/>
                </a:moveTo>
                <a:lnTo>
                  <a:pt x="7910838" y="0"/>
                </a:lnTo>
                <a:lnTo>
                  <a:pt x="7910838" y="7663625"/>
                </a:lnTo>
                <a:lnTo>
                  <a:pt x="0" y="76636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9963289">
            <a:off x="6191885" y="8805966"/>
            <a:ext cx="6738349" cy="7668107"/>
          </a:xfrm>
          <a:custGeom>
            <a:avLst/>
            <a:gdLst/>
            <a:ahLst/>
            <a:cxnLst/>
            <a:rect l="l" t="t" r="r" b="b"/>
            <a:pathLst>
              <a:path w="6738349" h="7668107">
                <a:moveTo>
                  <a:pt x="0" y="0"/>
                </a:moveTo>
                <a:lnTo>
                  <a:pt x="6738349" y="0"/>
                </a:lnTo>
                <a:lnTo>
                  <a:pt x="6738349" y="7668107"/>
                </a:lnTo>
                <a:lnTo>
                  <a:pt x="0" y="766810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3104636">
            <a:off x="9105075" y="-4318559"/>
            <a:ext cx="6661879" cy="6453695"/>
          </a:xfrm>
          <a:custGeom>
            <a:avLst/>
            <a:gdLst/>
            <a:ahLst/>
            <a:cxnLst/>
            <a:rect l="l" t="t" r="r" b="b"/>
            <a:pathLst>
              <a:path w="6661879" h="6453695">
                <a:moveTo>
                  <a:pt x="0" y="0"/>
                </a:moveTo>
                <a:lnTo>
                  <a:pt x="6661879" y="0"/>
                </a:lnTo>
                <a:lnTo>
                  <a:pt x="6661879" y="6453695"/>
                </a:lnTo>
                <a:lnTo>
                  <a:pt x="0" y="64536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3704090">
            <a:off x="15654218" y="-2785523"/>
            <a:ext cx="7025719" cy="6691998"/>
          </a:xfrm>
          <a:custGeom>
            <a:avLst/>
            <a:gdLst/>
            <a:ahLst/>
            <a:cxnLst/>
            <a:rect l="l" t="t" r="r" b="b"/>
            <a:pathLst>
              <a:path w="7025719" h="6691998">
                <a:moveTo>
                  <a:pt x="0" y="0"/>
                </a:moveTo>
                <a:lnTo>
                  <a:pt x="7025719" y="0"/>
                </a:lnTo>
                <a:lnTo>
                  <a:pt x="7025719" y="6691997"/>
                </a:lnTo>
                <a:lnTo>
                  <a:pt x="0" y="66919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cap="rnd">
            <a:noFill/>
            <a:prstDash val="solid"/>
            <a:round/>
          </a:ln>
        </p:spPr>
      </p:sp>
      <p:sp>
        <p:nvSpPr>
          <p:cNvPr id="7" name="Freeform 7"/>
          <p:cNvSpPr/>
          <p:nvPr/>
        </p:nvSpPr>
        <p:spPr>
          <a:xfrm rot="1112961">
            <a:off x="-3712372" y="-2060723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5"/>
                </a:lnTo>
                <a:lnTo>
                  <a:pt x="0" y="714814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4177092">
            <a:off x="-2745706" y="6847391"/>
            <a:ext cx="7119416" cy="7614349"/>
          </a:xfrm>
          <a:custGeom>
            <a:avLst/>
            <a:gdLst/>
            <a:ahLst/>
            <a:cxnLst/>
            <a:rect l="l" t="t" r="r" b="b"/>
            <a:pathLst>
              <a:path w="7119416" h="7614349">
                <a:moveTo>
                  <a:pt x="0" y="0"/>
                </a:moveTo>
                <a:lnTo>
                  <a:pt x="7119416" y="0"/>
                </a:lnTo>
                <a:lnTo>
                  <a:pt x="7119416" y="7614348"/>
                </a:lnTo>
                <a:lnTo>
                  <a:pt x="0" y="761434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Freeform 9"/>
          <p:cNvSpPr/>
          <p:nvPr/>
        </p:nvSpPr>
        <p:spPr>
          <a:xfrm rot="2699999">
            <a:off x="9267660" y="2141782"/>
            <a:ext cx="7639732" cy="7646103"/>
          </a:xfrm>
          <a:custGeom>
            <a:avLst/>
            <a:gdLst/>
            <a:ahLst/>
            <a:cxnLst/>
            <a:rect l="l" t="t" r="r" b="b"/>
            <a:pathLst>
              <a:path w="7639732" h="7646103">
                <a:moveTo>
                  <a:pt x="0" y="0"/>
                </a:moveTo>
                <a:lnTo>
                  <a:pt x="7639731" y="0"/>
                </a:lnTo>
                <a:lnTo>
                  <a:pt x="7639731" y="7646104"/>
                </a:lnTo>
                <a:lnTo>
                  <a:pt x="0" y="76461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2699999">
            <a:off x="1380609" y="2141782"/>
            <a:ext cx="7639732" cy="7646103"/>
          </a:xfrm>
          <a:custGeom>
            <a:avLst/>
            <a:gdLst/>
            <a:ahLst/>
            <a:cxnLst/>
            <a:rect l="l" t="t" r="r" b="b"/>
            <a:pathLst>
              <a:path w="7639732" h="7646103">
                <a:moveTo>
                  <a:pt x="0" y="0"/>
                </a:moveTo>
                <a:lnTo>
                  <a:pt x="7639731" y="0"/>
                </a:lnTo>
                <a:lnTo>
                  <a:pt x="7639731" y="7646104"/>
                </a:lnTo>
                <a:lnTo>
                  <a:pt x="0" y="76461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2955329">
            <a:off x="225409" y="330961"/>
            <a:ext cx="2224777" cy="2732582"/>
          </a:xfrm>
          <a:custGeom>
            <a:avLst/>
            <a:gdLst/>
            <a:ahLst/>
            <a:cxnLst/>
            <a:rect l="l" t="t" r="r" b="b"/>
            <a:pathLst>
              <a:path w="2224777" h="2732582">
                <a:moveTo>
                  <a:pt x="0" y="0"/>
                </a:moveTo>
                <a:lnTo>
                  <a:pt x="2224778" y="0"/>
                </a:lnTo>
                <a:lnTo>
                  <a:pt x="2224778" y="2732582"/>
                </a:lnTo>
                <a:lnTo>
                  <a:pt x="0" y="273258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7770257">
            <a:off x="15409384" y="-1018802"/>
            <a:ext cx="5266262" cy="3361631"/>
          </a:xfrm>
          <a:custGeom>
            <a:avLst/>
            <a:gdLst/>
            <a:ahLst/>
            <a:cxnLst/>
            <a:rect l="l" t="t" r="r" b="b"/>
            <a:pathLst>
              <a:path w="5266262" h="3361631">
                <a:moveTo>
                  <a:pt x="0" y="0"/>
                </a:moveTo>
                <a:lnTo>
                  <a:pt x="5266262" y="0"/>
                </a:lnTo>
                <a:lnTo>
                  <a:pt x="5266262" y="3361630"/>
                </a:lnTo>
                <a:lnTo>
                  <a:pt x="0" y="336163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990859" y="2006739"/>
            <a:ext cx="8691334" cy="1413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0"/>
              </a:lnSpc>
            </a:pPr>
            <a:r>
              <a:rPr lang="en-US" sz="3764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Disfruta</a:t>
            </a:r>
            <a:r>
              <a:rPr lang="en-US" sz="3764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del </a:t>
            </a:r>
            <a:r>
              <a:rPr lang="en-US" sz="3764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siguiente</a:t>
            </a:r>
            <a:r>
              <a:rPr lang="en-US" sz="3764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</a:t>
            </a:r>
            <a:r>
              <a:rPr lang="en-US" sz="3764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vídeo</a:t>
            </a:r>
            <a:r>
              <a:rPr lang="en-US" sz="3764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...</a:t>
            </a:r>
          </a:p>
          <a:p>
            <a:pPr algn="ctr">
              <a:lnSpc>
                <a:spcPts val="5760"/>
              </a:lnSpc>
              <a:spcBef>
                <a:spcPct val="0"/>
              </a:spcBef>
            </a:pPr>
            <a:r>
              <a:rPr lang="en-US" sz="3764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¿</a:t>
            </a:r>
            <a:r>
              <a:rPr lang="en-US" sz="3764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Qué</a:t>
            </a:r>
            <a:r>
              <a:rPr lang="en-US" sz="3764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</a:t>
            </a:r>
            <a:r>
              <a:rPr lang="en-US" sz="3764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mensaje</a:t>
            </a:r>
            <a:r>
              <a:rPr lang="en-US" sz="3764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</a:t>
            </a:r>
            <a:r>
              <a:rPr lang="en-US" sz="3764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llega</a:t>
            </a:r>
            <a:r>
              <a:rPr lang="en-US" sz="3764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a </a:t>
            </a:r>
            <a:r>
              <a:rPr lang="en-US" sz="3764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tu</a:t>
            </a:r>
            <a:r>
              <a:rPr lang="en-US" sz="3764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</a:t>
            </a:r>
            <a:r>
              <a:rPr lang="en-US" sz="3764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corazón</a:t>
            </a:r>
            <a:r>
              <a:rPr lang="en-US" sz="3764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?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8D2CC1B-DC26-73AB-E4BB-16FD4548240C}"/>
              </a:ext>
            </a:extLst>
          </p:cNvPr>
          <p:cNvSpPr txBox="1"/>
          <p:nvPr/>
        </p:nvSpPr>
        <p:spPr>
          <a:xfrm>
            <a:off x="6243204" y="5398432"/>
            <a:ext cx="66357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14"/>
              </a:rPr>
              <a:t>https://youtu.be/i5neBtAgc-c?si=tDE-n5wlLBDMCj0W</a:t>
            </a:r>
            <a:endParaRPr lang="es-E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id="{2E978A11-D31B-6E93-F7F9-D6EB4BF1DBEA}"/>
              </a:ext>
            </a:extLst>
          </p:cNvPr>
          <p:cNvSpPr/>
          <p:nvPr/>
        </p:nvSpPr>
        <p:spPr>
          <a:xfrm>
            <a:off x="6085614" y="8208350"/>
            <a:ext cx="5395119" cy="1643282"/>
          </a:xfrm>
          <a:custGeom>
            <a:avLst/>
            <a:gdLst/>
            <a:ahLst/>
            <a:cxnLst/>
            <a:rect l="l" t="t" r="r" b="b"/>
            <a:pathLst>
              <a:path w="5395119" h="1643282">
                <a:moveTo>
                  <a:pt x="0" y="0"/>
                </a:moveTo>
                <a:lnTo>
                  <a:pt x="5395119" y="0"/>
                </a:lnTo>
                <a:lnTo>
                  <a:pt x="5395119" y="1643282"/>
                </a:lnTo>
                <a:lnTo>
                  <a:pt x="0" y="164328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alphaModFix amt="72000"/>
            </a:blip>
            <a:stretch>
              <a:fillRect l="-1684" t="-114876" b="-118968"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741491">
            <a:off x="8418789" y="-76722"/>
            <a:ext cx="16999921" cy="16468674"/>
          </a:xfrm>
          <a:custGeom>
            <a:avLst/>
            <a:gdLst/>
            <a:ahLst/>
            <a:cxnLst/>
            <a:rect l="l" t="t" r="r" b="b"/>
            <a:pathLst>
              <a:path w="16999921" h="16468674">
                <a:moveTo>
                  <a:pt x="0" y="0"/>
                </a:moveTo>
                <a:lnTo>
                  <a:pt x="16999922" y="0"/>
                </a:lnTo>
                <a:lnTo>
                  <a:pt x="16999922" y="16468674"/>
                </a:lnTo>
                <a:lnTo>
                  <a:pt x="0" y="164686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10743123" y="0"/>
            <a:ext cx="7544877" cy="4640100"/>
          </a:xfrm>
          <a:custGeom>
            <a:avLst/>
            <a:gdLst/>
            <a:ahLst/>
            <a:cxnLst/>
            <a:rect l="l" t="t" r="r" b="b"/>
            <a:pathLst>
              <a:path w="7544877" h="4640100">
                <a:moveTo>
                  <a:pt x="0" y="0"/>
                </a:moveTo>
                <a:lnTo>
                  <a:pt x="7544877" y="0"/>
                </a:lnTo>
                <a:lnTo>
                  <a:pt x="7544877" y="4640100"/>
                </a:lnTo>
                <a:lnTo>
                  <a:pt x="0" y="46401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4980128"/>
            <a:ext cx="6355535" cy="5306872"/>
          </a:xfrm>
          <a:custGeom>
            <a:avLst/>
            <a:gdLst/>
            <a:ahLst/>
            <a:cxnLst/>
            <a:rect l="l" t="t" r="r" b="b"/>
            <a:pathLst>
              <a:path w="6355535" h="5306872">
                <a:moveTo>
                  <a:pt x="0" y="0"/>
                </a:moveTo>
                <a:lnTo>
                  <a:pt x="6355535" y="0"/>
                </a:lnTo>
                <a:lnTo>
                  <a:pt x="6355535" y="5306872"/>
                </a:lnTo>
                <a:lnTo>
                  <a:pt x="0" y="53068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603829" y="7086317"/>
            <a:ext cx="3096348" cy="2724787"/>
          </a:xfrm>
          <a:custGeom>
            <a:avLst/>
            <a:gdLst/>
            <a:ahLst/>
            <a:cxnLst/>
            <a:rect l="l" t="t" r="r" b="b"/>
            <a:pathLst>
              <a:path w="3096348" h="2724787">
                <a:moveTo>
                  <a:pt x="0" y="0"/>
                </a:moveTo>
                <a:lnTo>
                  <a:pt x="3096348" y="0"/>
                </a:lnTo>
                <a:lnTo>
                  <a:pt x="3096348" y="2724787"/>
                </a:lnTo>
                <a:lnTo>
                  <a:pt x="0" y="27247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102865" y="1618470"/>
            <a:ext cx="5395119" cy="1643282"/>
          </a:xfrm>
          <a:custGeom>
            <a:avLst/>
            <a:gdLst/>
            <a:ahLst/>
            <a:cxnLst/>
            <a:rect l="l" t="t" r="r" b="b"/>
            <a:pathLst>
              <a:path w="5395119" h="1643282">
                <a:moveTo>
                  <a:pt x="0" y="0"/>
                </a:moveTo>
                <a:lnTo>
                  <a:pt x="5395119" y="0"/>
                </a:lnTo>
                <a:lnTo>
                  <a:pt x="5395119" y="1643282"/>
                </a:lnTo>
                <a:lnTo>
                  <a:pt x="0" y="16432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2000"/>
            </a:blip>
            <a:stretch>
              <a:fillRect l="-1684" t="-114876" b="-118968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213914" y="5104764"/>
            <a:ext cx="5714802" cy="5057600"/>
          </a:xfrm>
          <a:custGeom>
            <a:avLst/>
            <a:gdLst/>
            <a:ahLst/>
            <a:cxnLst/>
            <a:rect l="l" t="t" r="r" b="b"/>
            <a:pathLst>
              <a:path w="5714802" h="5057600">
                <a:moveTo>
                  <a:pt x="0" y="0"/>
                </a:moveTo>
                <a:lnTo>
                  <a:pt x="5714802" y="0"/>
                </a:lnTo>
                <a:lnTo>
                  <a:pt x="5714802" y="5057600"/>
                </a:lnTo>
                <a:lnTo>
                  <a:pt x="0" y="50576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533213" y="652593"/>
            <a:ext cx="5318894" cy="1304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9"/>
              </a:lnSpc>
              <a:spcBef>
                <a:spcPct val="0"/>
              </a:spcBef>
            </a:pPr>
            <a:r>
              <a:rPr lang="en-US" sz="7064" b="1" dirty="0">
                <a:solidFill>
                  <a:srgbClr val="44BBE4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REFLEXIÓN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7305" y="2797421"/>
            <a:ext cx="9688449" cy="689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60"/>
              </a:lnSpc>
              <a:spcBef>
                <a:spcPct val="0"/>
              </a:spcBef>
            </a:pPr>
            <a:r>
              <a:rPr lang="en-US" sz="3764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¿</a:t>
            </a:r>
            <a:r>
              <a:rPr lang="en-US" sz="3764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Qué</a:t>
            </a:r>
            <a:r>
              <a:rPr lang="en-US" sz="3764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</a:t>
            </a:r>
            <a:r>
              <a:rPr lang="en-US" sz="3764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cosas</a:t>
            </a:r>
            <a:r>
              <a:rPr lang="en-US" sz="3764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me </a:t>
            </a:r>
            <a:r>
              <a:rPr lang="en-US" sz="3764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hacen</a:t>
            </a:r>
            <a:r>
              <a:rPr lang="en-US" sz="3764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</a:t>
            </a:r>
            <a:r>
              <a:rPr lang="en-US" sz="3764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disfrutar</a:t>
            </a:r>
            <a:r>
              <a:rPr lang="en-US" sz="3764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 de la </a:t>
            </a:r>
            <a:r>
              <a:rPr lang="en-US" sz="3764" dirty="0" err="1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vida</a:t>
            </a:r>
            <a:r>
              <a:rPr lang="en-US" sz="3764" dirty="0">
                <a:solidFill>
                  <a:srgbClr val="000000"/>
                </a:solidFill>
                <a:latin typeface="Comic Sans"/>
                <a:ea typeface="Comic Sans"/>
                <a:cs typeface="Comic Sans"/>
                <a:sym typeface="Comic Sans"/>
              </a:rPr>
              <a:t>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65701">
            <a:off x="3350715" y="-2604734"/>
            <a:ext cx="4543718" cy="4827323"/>
          </a:xfrm>
          <a:custGeom>
            <a:avLst/>
            <a:gdLst/>
            <a:ahLst/>
            <a:cxnLst/>
            <a:rect l="l" t="t" r="r" b="b"/>
            <a:pathLst>
              <a:path w="4543718" h="4827323">
                <a:moveTo>
                  <a:pt x="0" y="0"/>
                </a:moveTo>
                <a:lnTo>
                  <a:pt x="4543718" y="0"/>
                </a:lnTo>
                <a:lnTo>
                  <a:pt x="4543718" y="4827323"/>
                </a:lnTo>
                <a:lnTo>
                  <a:pt x="0" y="48273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560982">
            <a:off x="13520057" y="6047491"/>
            <a:ext cx="7478485" cy="7244783"/>
          </a:xfrm>
          <a:custGeom>
            <a:avLst/>
            <a:gdLst/>
            <a:ahLst/>
            <a:cxnLst/>
            <a:rect l="l" t="t" r="r" b="b"/>
            <a:pathLst>
              <a:path w="7478485" h="7244783">
                <a:moveTo>
                  <a:pt x="0" y="0"/>
                </a:moveTo>
                <a:lnTo>
                  <a:pt x="7478486" y="0"/>
                </a:lnTo>
                <a:lnTo>
                  <a:pt x="7478486" y="7244782"/>
                </a:lnTo>
                <a:lnTo>
                  <a:pt x="0" y="72447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 rot="9707657">
            <a:off x="5549114" y="6549805"/>
            <a:ext cx="7327232" cy="8338244"/>
          </a:xfrm>
          <a:custGeom>
            <a:avLst/>
            <a:gdLst/>
            <a:ahLst/>
            <a:cxnLst/>
            <a:rect l="l" t="t" r="r" b="b"/>
            <a:pathLst>
              <a:path w="7327232" h="8338244">
                <a:moveTo>
                  <a:pt x="0" y="0"/>
                </a:moveTo>
                <a:lnTo>
                  <a:pt x="7327232" y="0"/>
                </a:lnTo>
                <a:lnTo>
                  <a:pt x="7327232" y="8338244"/>
                </a:lnTo>
                <a:lnTo>
                  <a:pt x="0" y="833824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2105157">
            <a:off x="8927389" y="-2990601"/>
            <a:ext cx="5719349" cy="5540619"/>
          </a:xfrm>
          <a:custGeom>
            <a:avLst/>
            <a:gdLst/>
            <a:ahLst/>
            <a:cxnLst/>
            <a:rect l="l" t="t" r="r" b="b"/>
            <a:pathLst>
              <a:path w="5719349" h="5540619">
                <a:moveTo>
                  <a:pt x="0" y="0"/>
                </a:moveTo>
                <a:lnTo>
                  <a:pt x="5719349" y="0"/>
                </a:lnTo>
                <a:lnTo>
                  <a:pt x="5719349" y="5540620"/>
                </a:lnTo>
                <a:lnTo>
                  <a:pt x="0" y="55406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 rot="3704090">
            <a:off x="15405329" y="-2059677"/>
            <a:ext cx="7025719" cy="6691998"/>
          </a:xfrm>
          <a:custGeom>
            <a:avLst/>
            <a:gdLst/>
            <a:ahLst/>
            <a:cxnLst/>
            <a:rect l="l" t="t" r="r" b="b"/>
            <a:pathLst>
              <a:path w="7025719" h="6691998">
                <a:moveTo>
                  <a:pt x="0" y="0"/>
                </a:moveTo>
                <a:lnTo>
                  <a:pt x="7025719" y="0"/>
                </a:lnTo>
                <a:lnTo>
                  <a:pt x="7025719" y="6691998"/>
                </a:lnTo>
                <a:lnTo>
                  <a:pt x="0" y="66919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112961">
            <a:off x="-3712372" y="-1448324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4"/>
                </a:lnTo>
                <a:lnTo>
                  <a:pt x="0" y="71481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4177092">
            <a:off x="-1608017" y="6446758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5"/>
                </a:lnTo>
                <a:lnTo>
                  <a:pt x="0" y="71481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TextBox 9"/>
          <p:cNvSpPr txBox="1"/>
          <p:nvPr/>
        </p:nvSpPr>
        <p:spPr>
          <a:xfrm>
            <a:off x="2454126" y="533593"/>
            <a:ext cx="14058946" cy="3555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93"/>
              </a:lnSpc>
            </a:pPr>
            <a:r>
              <a:rPr lang="en-US" sz="25802">
                <a:solidFill>
                  <a:srgbClr val="FF914D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FELIZ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61031" y="3392629"/>
            <a:ext cx="10303398" cy="2388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73"/>
              </a:lnSpc>
            </a:pPr>
            <a:r>
              <a:rPr lang="en-US" sz="17403">
                <a:gradFill>
                  <a:gsLst>
                    <a:gs pos="0">
                      <a:srgbClr val="8C52FF">
                        <a:alpha val="100000"/>
                      </a:srgbClr>
                    </a:gs>
                    <a:gs pos="100000">
                      <a:srgbClr val="00BF63">
                        <a:alpha val="100000"/>
                      </a:srgbClr>
                    </a:gs>
                  </a:gsLst>
                  <a:lin ang="0"/>
                </a:gra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Lunes</a:t>
            </a:r>
          </a:p>
        </p:txBody>
      </p:sp>
      <p:sp>
        <p:nvSpPr>
          <p:cNvPr id="11" name="Freeform 11"/>
          <p:cNvSpPr/>
          <p:nvPr/>
        </p:nvSpPr>
        <p:spPr>
          <a:xfrm rot="595726">
            <a:off x="679339" y="5893718"/>
            <a:ext cx="3549574" cy="3496331"/>
          </a:xfrm>
          <a:custGeom>
            <a:avLst/>
            <a:gdLst/>
            <a:ahLst/>
            <a:cxnLst/>
            <a:rect l="l" t="t" r="r" b="b"/>
            <a:pathLst>
              <a:path w="3549574" h="3496331">
                <a:moveTo>
                  <a:pt x="0" y="0"/>
                </a:moveTo>
                <a:lnTo>
                  <a:pt x="3549574" y="0"/>
                </a:lnTo>
                <a:lnTo>
                  <a:pt x="3549574" y="3496331"/>
                </a:lnTo>
                <a:lnTo>
                  <a:pt x="0" y="349633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911493" y="354297"/>
            <a:ext cx="3347807" cy="3297590"/>
          </a:xfrm>
          <a:custGeom>
            <a:avLst/>
            <a:gdLst/>
            <a:ahLst/>
            <a:cxnLst/>
            <a:rect l="l" t="t" r="r" b="b"/>
            <a:pathLst>
              <a:path w="3347807" h="3297590">
                <a:moveTo>
                  <a:pt x="0" y="0"/>
                </a:moveTo>
                <a:lnTo>
                  <a:pt x="3347807" y="0"/>
                </a:lnTo>
                <a:lnTo>
                  <a:pt x="3347807" y="3297590"/>
                </a:lnTo>
                <a:lnTo>
                  <a:pt x="0" y="32975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2904165">
            <a:off x="1623736" y="-678875"/>
            <a:ext cx="2490075" cy="5055989"/>
          </a:xfrm>
          <a:custGeom>
            <a:avLst/>
            <a:gdLst/>
            <a:ahLst/>
            <a:cxnLst/>
            <a:rect l="l" t="t" r="r" b="b"/>
            <a:pathLst>
              <a:path w="2490075" h="5055989">
                <a:moveTo>
                  <a:pt x="0" y="0"/>
                </a:moveTo>
                <a:lnTo>
                  <a:pt x="2490075" y="0"/>
                </a:lnTo>
                <a:lnTo>
                  <a:pt x="2490075" y="5055989"/>
                </a:lnTo>
                <a:lnTo>
                  <a:pt x="0" y="505598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829019" flipH="1">
            <a:off x="12692892" y="4593085"/>
            <a:ext cx="4033224" cy="4953806"/>
          </a:xfrm>
          <a:custGeom>
            <a:avLst/>
            <a:gdLst/>
            <a:ahLst/>
            <a:cxnLst/>
            <a:rect l="l" t="t" r="r" b="b"/>
            <a:pathLst>
              <a:path w="4033224" h="4953806">
                <a:moveTo>
                  <a:pt x="4033224" y="0"/>
                </a:moveTo>
                <a:lnTo>
                  <a:pt x="0" y="0"/>
                </a:lnTo>
                <a:lnTo>
                  <a:pt x="0" y="4953807"/>
                </a:lnTo>
                <a:lnTo>
                  <a:pt x="4033224" y="4953807"/>
                </a:lnTo>
                <a:lnTo>
                  <a:pt x="4033224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495773" y="5906031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cover dir="rd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78</Words>
  <Application>Microsoft Macintosh PowerPoint</Application>
  <PresentationFormat>Personalizado</PresentationFormat>
  <Paragraphs>24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3" baseType="lpstr">
      <vt:lpstr>Comic Sans</vt:lpstr>
      <vt:lpstr>Calibri</vt:lpstr>
      <vt:lpstr>Comic Sans Bold</vt:lpstr>
      <vt:lpstr>Dreaming Outloud Script</vt:lpstr>
      <vt:lpstr>Arial</vt:lpstr>
      <vt:lpstr>Sensa Wild Fill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“Cómo vemos el futuro determina cómo vivimos el presente, miremos el futuro con ilusión”</dc:title>
  <cp:lastModifiedBy>Microsoft Office User</cp:lastModifiedBy>
  <cp:revision>3</cp:revision>
  <dcterms:created xsi:type="dcterms:W3CDTF">2006-08-16T00:00:00Z</dcterms:created>
  <dcterms:modified xsi:type="dcterms:W3CDTF">2026-09-12T07:45:43Z</dcterms:modified>
  <dc:identifier>DAHTXvSvzu0</dc:identifier>
</cp:coreProperties>
</file>