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Lst>
  <p:sldSz cx="18288000" cy="10287000"/>
  <p:notesSz cx="6858000" cy="9144000"/>
  <p:embeddedFontLst>
    <p:embeddedFont>
      <p:font typeface="Calibri" panose="020F0502020204030204" pitchFamily="34" charset="0"/>
      <p:regular r:id="rId9"/>
      <p:bold r:id="rId10"/>
      <p:italic r:id="rId11"/>
      <p:boldItalic r:id="rId12"/>
    </p:embeddedFont>
    <p:embeddedFont>
      <p:font typeface="Comic Sans" panose="030F0902030302020204" pitchFamily="66" charset="0"/>
      <p:regular r:id="rId13"/>
      <p:bold r:id="rId14"/>
      <p:boldItalic r:id="rId15"/>
    </p:embeddedFont>
    <p:embeddedFont>
      <p:font typeface="Comic Sans Bold" panose="03000902030302020204" pitchFamily="66" charset="0"/>
      <p:regular r:id="rId16"/>
      <p:bold r:id="rId17"/>
    </p:embeddedFont>
    <p:embeddedFont>
      <p:font typeface="Dreaming Outloud Script" pitchFamily="2" charset="77"/>
      <p:regular r:id="rId18"/>
    </p:embeddedFont>
    <p:embeddedFont>
      <p:font typeface="Sensa Wild Fill" pitchFamily="2" charset="77"/>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27" autoAdjust="0"/>
  </p:normalViewPr>
  <p:slideViewPr>
    <p:cSldViewPr>
      <p:cViewPr varScale="1">
        <p:scale>
          <a:sx n="70" d="100"/>
          <a:sy n="70" d="100"/>
        </p:scale>
        <p:origin x="64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tableStyles" Target="tableStyle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3.svg"/><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3.svg"/><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3.svg"/><Relationship Id="rId5" Type="http://schemas.openxmlformats.org/officeDocument/2006/relationships/image" Target="../media/image4.png"/><Relationship Id="rId10" Type="http://schemas.openxmlformats.org/officeDocument/2006/relationships/image" Target="../media/image12.png"/><Relationship Id="rId4" Type="http://schemas.openxmlformats.org/officeDocument/2006/relationships/image" Target="../media/image3.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31.jpe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114527" y="2656801"/>
            <a:ext cx="14058946" cy="3349109"/>
          </a:xfrm>
          <a:prstGeom prst="rect">
            <a:avLst/>
          </a:prstGeom>
        </p:spPr>
        <p:txBody>
          <a:bodyPr lIns="0" tIns="0" rIns="0" bIns="0" rtlCol="0" anchor="t">
            <a:spAutoFit/>
          </a:bodyPr>
          <a:lstStyle/>
          <a:p>
            <a:pPr algn="ctr">
              <a:lnSpc>
                <a:spcPts val="12921"/>
              </a:lnSpc>
            </a:pPr>
            <a:r>
              <a:rPr lang="en-US" sz="12306">
                <a:solidFill>
                  <a:srgbClr val="02100C"/>
                </a:solidFill>
                <a:latin typeface="Sensa Wild Fill"/>
                <a:ea typeface="Sensa Wild Fill"/>
                <a:cs typeface="Sensa Wild Fill"/>
                <a:sym typeface="Sensa Wild Fill"/>
              </a:rPr>
              <a:t>ORACIÓN DE LA MAÑANA</a:t>
            </a:r>
          </a:p>
        </p:txBody>
      </p:sp>
      <p:sp>
        <p:nvSpPr>
          <p:cNvPr id="3" name="TextBox 3"/>
          <p:cNvSpPr txBox="1"/>
          <p:nvPr/>
        </p:nvSpPr>
        <p:spPr>
          <a:xfrm>
            <a:off x="7396798" y="1312355"/>
            <a:ext cx="3448557" cy="1170372"/>
          </a:xfrm>
          <a:prstGeom prst="rect">
            <a:avLst/>
          </a:prstGeom>
        </p:spPr>
        <p:txBody>
          <a:bodyPr lIns="0" tIns="0" rIns="0" bIns="0" rtlCol="0" anchor="t">
            <a:spAutoFit/>
          </a:bodyPr>
          <a:lstStyle/>
          <a:p>
            <a:pPr algn="ctr">
              <a:lnSpc>
                <a:spcPts val="6881"/>
              </a:lnSpc>
            </a:pPr>
            <a:r>
              <a:rPr lang="en-US" sz="4024" spc="603">
                <a:solidFill>
                  <a:srgbClr val="FFFFFF"/>
                </a:solidFill>
                <a:latin typeface="Sensa Wild Fill"/>
                <a:ea typeface="Sensa Wild Fill"/>
                <a:cs typeface="Sensa Wild Fill"/>
                <a:sym typeface="Sensa Wild Fill"/>
              </a:rPr>
              <a:t>BUENOS DÍAS</a:t>
            </a:r>
          </a:p>
        </p:txBody>
      </p:sp>
      <p:sp>
        <p:nvSpPr>
          <p:cNvPr id="4" name="Freeform 4"/>
          <p:cNvSpPr/>
          <p:nvPr/>
        </p:nvSpPr>
        <p:spPr>
          <a:xfrm rot="665701">
            <a:off x="3350715" y="-2604734"/>
            <a:ext cx="4543718" cy="4827323"/>
          </a:xfrm>
          <a:custGeom>
            <a:avLst/>
            <a:gdLst/>
            <a:ahLst/>
            <a:cxnLst/>
            <a:rect l="l" t="t" r="r" b="b"/>
            <a:pathLst>
              <a:path w="4543718" h="4827323">
                <a:moveTo>
                  <a:pt x="0" y="0"/>
                </a:moveTo>
                <a:lnTo>
                  <a:pt x="4543718" y="0"/>
                </a:lnTo>
                <a:lnTo>
                  <a:pt x="4543718" y="4827323"/>
                </a:lnTo>
                <a:lnTo>
                  <a:pt x="0" y="4827323"/>
                </a:lnTo>
                <a:lnTo>
                  <a:pt x="0" y="0"/>
                </a:lnTo>
                <a:close/>
              </a:path>
            </a:pathLst>
          </a:custGeom>
          <a:blipFill>
            <a:blip r:embed="rId2"/>
            <a:stretch>
              <a:fillRect/>
            </a:stretch>
          </a:blipFill>
        </p:spPr>
      </p:sp>
      <p:sp>
        <p:nvSpPr>
          <p:cNvPr id="5" name="Freeform 5"/>
          <p:cNvSpPr/>
          <p:nvPr/>
        </p:nvSpPr>
        <p:spPr>
          <a:xfrm rot="-6560982">
            <a:off x="13520057" y="6047491"/>
            <a:ext cx="7478485" cy="7244783"/>
          </a:xfrm>
          <a:custGeom>
            <a:avLst/>
            <a:gdLst/>
            <a:ahLst/>
            <a:cxnLst/>
            <a:rect l="l" t="t" r="r" b="b"/>
            <a:pathLst>
              <a:path w="7478485" h="7244783">
                <a:moveTo>
                  <a:pt x="0" y="0"/>
                </a:moveTo>
                <a:lnTo>
                  <a:pt x="7478486" y="0"/>
                </a:lnTo>
                <a:lnTo>
                  <a:pt x="7478486" y="7244782"/>
                </a:lnTo>
                <a:lnTo>
                  <a:pt x="0" y="7244782"/>
                </a:lnTo>
                <a:lnTo>
                  <a:pt x="0" y="0"/>
                </a:lnTo>
                <a:close/>
              </a:path>
            </a:pathLst>
          </a:custGeom>
          <a:blipFill>
            <a:blip r:embed="rId3"/>
            <a:stretch>
              <a:fillRect/>
            </a:stretch>
          </a:blipFill>
          <a:ln cap="sq">
            <a:noFill/>
            <a:prstDash val="solid"/>
            <a:miter/>
          </a:ln>
        </p:spPr>
      </p:sp>
      <p:sp>
        <p:nvSpPr>
          <p:cNvPr id="6" name="Freeform 6"/>
          <p:cNvSpPr/>
          <p:nvPr/>
        </p:nvSpPr>
        <p:spPr>
          <a:xfrm rot="10116546">
            <a:off x="6364598" y="8059767"/>
            <a:ext cx="6801879" cy="7740403"/>
          </a:xfrm>
          <a:custGeom>
            <a:avLst/>
            <a:gdLst/>
            <a:ahLst/>
            <a:cxnLst/>
            <a:rect l="l" t="t" r="r" b="b"/>
            <a:pathLst>
              <a:path w="6801879" h="7740403">
                <a:moveTo>
                  <a:pt x="0" y="0"/>
                </a:moveTo>
                <a:lnTo>
                  <a:pt x="6801879" y="0"/>
                </a:lnTo>
                <a:lnTo>
                  <a:pt x="6801879" y="7740403"/>
                </a:lnTo>
                <a:lnTo>
                  <a:pt x="0" y="7740403"/>
                </a:lnTo>
                <a:lnTo>
                  <a:pt x="0" y="0"/>
                </a:lnTo>
                <a:close/>
              </a:path>
            </a:pathLst>
          </a:custGeom>
          <a:blipFill>
            <a:blip r:embed="rId4"/>
            <a:stretch>
              <a:fillRect/>
            </a:stretch>
          </a:blipFill>
        </p:spPr>
      </p:sp>
      <p:sp>
        <p:nvSpPr>
          <p:cNvPr id="7" name="Freeform 7"/>
          <p:cNvSpPr/>
          <p:nvPr/>
        </p:nvSpPr>
        <p:spPr>
          <a:xfrm rot="-2105157">
            <a:off x="8759021" y="-3215220"/>
            <a:ext cx="6243401" cy="6048294"/>
          </a:xfrm>
          <a:custGeom>
            <a:avLst/>
            <a:gdLst/>
            <a:ahLst/>
            <a:cxnLst/>
            <a:rect l="l" t="t" r="r" b="b"/>
            <a:pathLst>
              <a:path w="6243401" h="6048294">
                <a:moveTo>
                  <a:pt x="0" y="0"/>
                </a:moveTo>
                <a:lnTo>
                  <a:pt x="6243400" y="0"/>
                </a:lnTo>
                <a:lnTo>
                  <a:pt x="6243400" y="6048295"/>
                </a:lnTo>
                <a:lnTo>
                  <a:pt x="0" y="6048295"/>
                </a:lnTo>
                <a:lnTo>
                  <a:pt x="0" y="0"/>
                </a:lnTo>
                <a:close/>
              </a:path>
            </a:pathLst>
          </a:custGeom>
          <a:blipFill>
            <a:blip r:embed="rId5"/>
            <a:stretch>
              <a:fillRect/>
            </a:stretch>
          </a:blipFill>
          <a:ln cap="sq">
            <a:noFill/>
            <a:prstDash val="solid"/>
            <a:miter/>
          </a:ln>
        </p:spPr>
      </p:sp>
      <p:sp>
        <p:nvSpPr>
          <p:cNvPr id="8" name="Freeform 8"/>
          <p:cNvSpPr/>
          <p:nvPr/>
        </p:nvSpPr>
        <p:spPr>
          <a:xfrm rot="3704090">
            <a:off x="15405329" y="-2059677"/>
            <a:ext cx="7025719" cy="6691998"/>
          </a:xfrm>
          <a:custGeom>
            <a:avLst/>
            <a:gdLst/>
            <a:ahLst/>
            <a:cxnLst/>
            <a:rect l="l" t="t" r="r" b="b"/>
            <a:pathLst>
              <a:path w="7025719" h="6691998">
                <a:moveTo>
                  <a:pt x="0" y="0"/>
                </a:moveTo>
                <a:lnTo>
                  <a:pt x="7025719" y="0"/>
                </a:lnTo>
                <a:lnTo>
                  <a:pt x="7025719" y="6691998"/>
                </a:lnTo>
                <a:lnTo>
                  <a:pt x="0" y="6691998"/>
                </a:lnTo>
                <a:lnTo>
                  <a:pt x="0" y="0"/>
                </a:lnTo>
                <a:close/>
              </a:path>
            </a:pathLst>
          </a:custGeom>
          <a:blipFill>
            <a:blip r:embed="rId6"/>
            <a:stretch>
              <a:fillRect/>
            </a:stretch>
          </a:blipFill>
        </p:spPr>
      </p:sp>
      <p:sp>
        <p:nvSpPr>
          <p:cNvPr id="9" name="Freeform 9"/>
          <p:cNvSpPr/>
          <p:nvPr/>
        </p:nvSpPr>
        <p:spPr>
          <a:xfrm rot="1112961">
            <a:off x="-3712372" y="-1448324"/>
            <a:ext cx="6683515" cy="7148145"/>
          </a:xfrm>
          <a:custGeom>
            <a:avLst/>
            <a:gdLst/>
            <a:ahLst/>
            <a:cxnLst/>
            <a:rect l="l" t="t" r="r" b="b"/>
            <a:pathLst>
              <a:path w="6683515" h="7148145">
                <a:moveTo>
                  <a:pt x="0" y="0"/>
                </a:moveTo>
                <a:lnTo>
                  <a:pt x="6683516" y="0"/>
                </a:lnTo>
                <a:lnTo>
                  <a:pt x="6683516" y="7148144"/>
                </a:lnTo>
                <a:lnTo>
                  <a:pt x="0" y="7148144"/>
                </a:lnTo>
                <a:lnTo>
                  <a:pt x="0" y="0"/>
                </a:lnTo>
                <a:close/>
              </a:path>
            </a:pathLst>
          </a:custGeom>
          <a:blipFill>
            <a:blip r:embed="rId7"/>
            <a:stretch>
              <a:fillRect/>
            </a:stretch>
          </a:blipFill>
        </p:spPr>
      </p:sp>
      <p:sp>
        <p:nvSpPr>
          <p:cNvPr id="10" name="Freeform 10"/>
          <p:cNvSpPr/>
          <p:nvPr/>
        </p:nvSpPr>
        <p:spPr>
          <a:xfrm rot="-4177092">
            <a:off x="-1652746" y="6768058"/>
            <a:ext cx="6683515" cy="7148145"/>
          </a:xfrm>
          <a:custGeom>
            <a:avLst/>
            <a:gdLst/>
            <a:ahLst/>
            <a:cxnLst/>
            <a:rect l="l" t="t" r="r" b="b"/>
            <a:pathLst>
              <a:path w="6683515" h="7148145">
                <a:moveTo>
                  <a:pt x="0" y="0"/>
                </a:moveTo>
                <a:lnTo>
                  <a:pt x="6683515" y="0"/>
                </a:lnTo>
                <a:lnTo>
                  <a:pt x="6683515" y="7148145"/>
                </a:lnTo>
                <a:lnTo>
                  <a:pt x="0" y="7148145"/>
                </a:lnTo>
                <a:lnTo>
                  <a:pt x="0" y="0"/>
                </a:lnTo>
                <a:close/>
              </a:path>
            </a:pathLst>
          </a:custGeom>
          <a:blipFill>
            <a:blip r:embed="rId8"/>
            <a:stretch>
              <a:fillRect/>
            </a:stretch>
          </a:blipFill>
          <a:ln cap="sq">
            <a:noFill/>
            <a:prstDash val="solid"/>
            <a:miter/>
          </a:ln>
        </p:spPr>
      </p:sp>
      <p:sp>
        <p:nvSpPr>
          <p:cNvPr id="11" name="Freeform 11"/>
          <p:cNvSpPr/>
          <p:nvPr/>
        </p:nvSpPr>
        <p:spPr>
          <a:xfrm rot="595726">
            <a:off x="679339" y="6180665"/>
            <a:ext cx="3549574" cy="3496331"/>
          </a:xfrm>
          <a:custGeom>
            <a:avLst/>
            <a:gdLst/>
            <a:ahLst/>
            <a:cxnLst/>
            <a:rect l="l" t="t" r="r" b="b"/>
            <a:pathLst>
              <a:path w="3549574" h="3496331">
                <a:moveTo>
                  <a:pt x="0" y="0"/>
                </a:moveTo>
                <a:lnTo>
                  <a:pt x="3549574" y="0"/>
                </a:lnTo>
                <a:lnTo>
                  <a:pt x="3549574" y="3496331"/>
                </a:lnTo>
                <a:lnTo>
                  <a:pt x="0" y="34963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13911493" y="200324"/>
            <a:ext cx="3347807" cy="3297590"/>
          </a:xfrm>
          <a:custGeom>
            <a:avLst/>
            <a:gdLst/>
            <a:ahLst/>
            <a:cxnLst/>
            <a:rect l="l" t="t" r="r" b="b"/>
            <a:pathLst>
              <a:path w="3347807" h="3297590">
                <a:moveTo>
                  <a:pt x="0" y="0"/>
                </a:moveTo>
                <a:lnTo>
                  <a:pt x="3347807" y="0"/>
                </a:lnTo>
                <a:lnTo>
                  <a:pt x="3347807" y="3297590"/>
                </a:lnTo>
                <a:lnTo>
                  <a:pt x="0" y="329759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2904165">
            <a:off x="1623736" y="-678875"/>
            <a:ext cx="2490075" cy="5055989"/>
          </a:xfrm>
          <a:custGeom>
            <a:avLst/>
            <a:gdLst/>
            <a:ahLst/>
            <a:cxnLst/>
            <a:rect l="l" t="t" r="r" b="b"/>
            <a:pathLst>
              <a:path w="2490075" h="5055989">
                <a:moveTo>
                  <a:pt x="0" y="0"/>
                </a:moveTo>
                <a:lnTo>
                  <a:pt x="2490075" y="0"/>
                </a:lnTo>
                <a:lnTo>
                  <a:pt x="2490075" y="5055989"/>
                </a:lnTo>
                <a:lnTo>
                  <a:pt x="0" y="50559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rot="829019" flipH="1">
            <a:off x="12692892" y="4593085"/>
            <a:ext cx="4033224" cy="4953806"/>
          </a:xfrm>
          <a:custGeom>
            <a:avLst/>
            <a:gdLst/>
            <a:ahLst/>
            <a:cxnLst/>
            <a:rect l="l" t="t" r="r" b="b"/>
            <a:pathLst>
              <a:path w="4033224" h="4953806">
                <a:moveTo>
                  <a:pt x="4033224" y="0"/>
                </a:moveTo>
                <a:lnTo>
                  <a:pt x="0" y="0"/>
                </a:lnTo>
                <a:lnTo>
                  <a:pt x="0" y="4953807"/>
                </a:lnTo>
                <a:lnTo>
                  <a:pt x="4033224" y="4953807"/>
                </a:lnTo>
                <a:lnTo>
                  <a:pt x="4033224"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TextBox 15"/>
          <p:cNvSpPr txBox="1"/>
          <p:nvPr/>
        </p:nvSpPr>
        <p:spPr>
          <a:xfrm>
            <a:off x="3992301" y="6053233"/>
            <a:ext cx="10303398" cy="2705195"/>
          </a:xfrm>
          <a:prstGeom prst="rect">
            <a:avLst/>
          </a:prstGeom>
        </p:spPr>
        <p:txBody>
          <a:bodyPr lIns="0" tIns="0" rIns="0" bIns="0" rtlCol="0" anchor="t">
            <a:spAutoFit/>
          </a:bodyPr>
          <a:lstStyle/>
          <a:p>
            <a:pPr algn="ctr">
              <a:lnSpc>
                <a:spcPts val="10505"/>
              </a:lnSpc>
            </a:pPr>
            <a:r>
              <a:rPr lang="en-US" sz="10005">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Martes</a:t>
            </a:r>
          </a:p>
          <a:p>
            <a:pPr algn="ctr">
              <a:lnSpc>
                <a:spcPts val="10505"/>
              </a:lnSpc>
            </a:pPr>
            <a:r>
              <a:rPr lang="en-US" sz="10005">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15/ 9/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933468">
            <a:off x="2795841" y="-2130257"/>
            <a:ext cx="12783629" cy="14547515"/>
          </a:xfrm>
          <a:custGeom>
            <a:avLst/>
            <a:gdLst/>
            <a:ahLst/>
            <a:cxnLst/>
            <a:rect l="l" t="t" r="r" b="b"/>
            <a:pathLst>
              <a:path w="12783629" h="14547515">
                <a:moveTo>
                  <a:pt x="0" y="0"/>
                </a:moveTo>
                <a:lnTo>
                  <a:pt x="12783629" y="0"/>
                </a:lnTo>
                <a:lnTo>
                  <a:pt x="12783629" y="14547514"/>
                </a:lnTo>
                <a:lnTo>
                  <a:pt x="0" y="14547514"/>
                </a:lnTo>
                <a:lnTo>
                  <a:pt x="0" y="0"/>
                </a:lnTo>
                <a:close/>
              </a:path>
            </a:pathLst>
          </a:custGeom>
          <a:blipFill>
            <a:blip r:embed="rId2"/>
            <a:stretch>
              <a:fillRect/>
            </a:stretch>
          </a:blipFill>
        </p:spPr>
      </p:sp>
      <p:sp>
        <p:nvSpPr>
          <p:cNvPr id="3" name="Freeform 3"/>
          <p:cNvSpPr/>
          <p:nvPr/>
        </p:nvSpPr>
        <p:spPr>
          <a:xfrm rot="4933468">
            <a:off x="12417941" y="-2731901"/>
            <a:ext cx="12783629" cy="14547515"/>
          </a:xfrm>
          <a:custGeom>
            <a:avLst/>
            <a:gdLst/>
            <a:ahLst/>
            <a:cxnLst/>
            <a:rect l="l" t="t" r="r" b="b"/>
            <a:pathLst>
              <a:path w="12783629" h="14547515">
                <a:moveTo>
                  <a:pt x="0" y="0"/>
                </a:moveTo>
                <a:lnTo>
                  <a:pt x="12783629" y="0"/>
                </a:lnTo>
                <a:lnTo>
                  <a:pt x="12783629" y="14547515"/>
                </a:lnTo>
                <a:lnTo>
                  <a:pt x="0" y="14547515"/>
                </a:lnTo>
                <a:lnTo>
                  <a:pt x="0" y="0"/>
                </a:lnTo>
                <a:close/>
              </a:path>
            </a:pathLst>
          </a:custGeom>
          <a:blipFill>
            <a:blip r:embed="rId3"/>
            <a:stretch>
              <a:fillRect/>
            </a:stretch>
          </a:blipFill>
        </p:spPr>
      </p:sp>
      <p:sp>
        <p:nvSpPr>
          <p:cNvPr id="4" name="Freeform 4"/>
          <p:cNvSpPr/>
          <p:nvPr/>
        </p:nvSpPr>
        <p:spPr>
          <a:xfrm rot="4933468">
            <a:off x="-3725348" y="-2069804"/>
            <a:ext cx="12783629" cy="14547515"/>
          </a:xfrm>
          <a:custGeom>
            <a:avLst/>
            <a:gdLst/>
            <a:ahLst/>
            <a:cxnLst/>
            <a:rect l="l" t="t" r="r" b="b"/>
            <a:pathLst>
              <a:path w="12783629" h="14547515">
                <a:moveTo>
                  <a:pt x="0" y="0"/>
                </a:moveTo>
                <a:lnTo>
                  <a:pt x="12783629" y="0"/>
                </a:lnTo>
                <a:lnTo>
                  <a:pt x="12783629" y="14547515"/>
                </a:lnTo>
                <a:lnTo>
                  <a:pt x="0" y="14547515"/>
                </a:lnTo>
                <a:lnTo>
                  <a:pt x="0" y="0"/>
                </a:lnTo>
                <a:close/>
              </a:path>
            </a:pathLst>
          </a:custGeom>
          <a:blipFill>
            <a:blip r:embed="rId4"/>
            <a:stretch>
              <a:fillRect/>
            </a:stretch>
          </a:blipFill>
        </p:spPr>
      </p:sp>
      <p:sp>
        <p:nvSpPr>
          <p:cNvPr id="5" name="Freeform 5"/>
          <p:cNvSpPr/>
          <p:nvPr/>
        </p:nvSpPr>
        <p:spPr>
          <a:xfrm>
            <a:off x="514350" y="612934"/>
            <a:ext cx="17259300" cy="9061132"/>
          </a:xfrm>
          <a:custGeom>
            <a:avLst/>
            <a:gdLst/>
            <a:ahLst/>
            <a:cxnLst/>
            <a:rect l="l" t="t" r="r" b="b"/>
            <a:pathLst>
              <a:path w="17259300" h="9061132">
                <a:moveTo>
                  <a:pt x="0" y="0"/>
                </a:moveTo>
                <a:lnTo>
                  <a:pt x="17259300" y="0"/>
                </a:lnTo>
                <a:lnTo>
                  <a:pt x="17259300" y="9061132"/>
                </a:lnTo>
                <a:lnTo>
                  <a:pt x="0" y="90611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rot="6835714">
            <a:off x="12798015" y="168388"/>
            <a:ext cx="3488027" cy="3139224"/>
          </a:xfrm>
          <a:custGeom>
            <a:avLst/>
            <a:gdLst/>
            <a:ahLst/>
            <a:cxnLst/>
            <a:rect l="l" t="t" r="r" b="b"/>
            <a:pathLst>
              <a:path w="3488027" h="3139224">
                <a:moveTo>
                  <a:pt x="0" y="0"/>
                </a:moveTo>
                <a:lnTo>
                  <a:pt x="3488027" y="0"/>
                </a:lnTo>
                <a:lnTo>
                  <a:pt x="3488027" y="3139223"/>
                </a:lnTo>
                <a:lnTo>
                  <a:pt x="0" y="313922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1949180" y="1738000"/>
            <a:ext cx="5540755" cy="7359879"/>
          </a:xfrm>
          <a:custGeom>
            <a:avLst/>
            <a:gdLst/>
            <a:ahLst/>
            <a:cxnLst/>
            <a:rect l="l" t="t" r="r" b="b"/>
            <a:pathLst>
              <a:path w="5540755" h="7359879">
                <a:moveTo>
                  <a:pt x="0" y="0"/>
                </a:moveTo>
                <a:lnTo>
                  <a:pt x="5540756" y="0"/>
                </a:lnTo>
                <a:lnTo>
                  <a:pt x="5540756" y="7359879"/>
                </a:lnTo>
                <a:lnTo>
                  <a:pt x="0" y="7359879"/>
                </a:lnTo>
                <a:lnTo>
                  <a:pt x="0" y="0"/>
                </a:lnTo>
                <a:close/>
              </a:path>
            </a:pathLst>
          </a:custGeom>
          <a:blipFill>
            <a:blip r:embed="rId9"/>
            <a:stretch>
              <a:fillRect t="-4560"/>
            </a:stretch>
          </a:blipFill>
        </p:spPr>
      </p:sp>
      <p:sp>
        <p:nvSpPr>
          <p:cNvPr id="8" name="Freeform 8"/>
          <p:cNvSpPr/>
          <p:nvPr/>
        </p:nvSpPr>
        <p:spPr>
          <a:xfrm>
            <a:off x="3715709" y="1028700"/>
            <a:ext cx="2007698" cy="748324"/>
          </a:xfrm>
          <a:custGeom>
            <a:avLst/>
            <a:gdLst/>
            <a:ahLst/>
            <a:cxnLst/>
            <a:rect l="l" t="t" r="r" b="b"/>
            <a:pathLst>
              <a:path w="2007698" h="748324">
                <a:moveTo>
                  <a:pt x="0" y="0"/>
                </a:moveTo>
                <a:lnTo>
                  <a:pt x="2007698" y="0"/>
                </a:lnTo>
                <a:lnTo>
                  <a:pt x="2007698" y="748324"/>
                </a:lnTo>
                <a:lnTo>
                  <a:pt x="0" y="7483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14542028" y="4983079"/>
            <a:ext cx="2962656" cy="4114800"/>
          </a:xfrm>
          <a:custGeom>
            <a:avLst/>
            <a:gdLst/>
            <a:ahLst/>
            <a:cxnLst/>
            <a:rect l="l" t="t" r="r" b="b"/>
            <a:pathLst>
              <a:path w="2962656" h="4114800">
                <a:moveTo>
                  <a:pt x="0" y="0"/>
                </a:moveTo>
                <a:lnTo>
                  <a:pt x="2962656" y="0"/>
                </a:lnTo>
                <a:lnTo>
                  <a:pt x="296265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TextBox 10"/>
          <p:cNvSpPr txBox="1"/>
          <p:nvPr/>
        </p:nvSpPr>
        <p:spPr>
          <a:xfrm>
            <a:off x="7062514" y="2673254"/>
            <a:ext cx="10146972" cy="2352675"/>
          </a:xfrm>
          <a:prstGeom prst="rect">
            <a:avLst/>
          </a:prstGeom>
        </p:spPr>
        <p:txBody>
          <a:bodyPr lIns="0" tIns="0" rIns="0" bIns="0" rtlCol="0" anchor="t">
            <a:spAutoFit/>
          </a:bodyPr>
          <a:lstStyle/>
          <a:p>
            <a:pPr marL="0" lvl="0" indent="0" algn="ctr">
              <a:lnSpc>
                <a:spcPts val="9241"/>
              </a:lnSpc>
              <a:spcBef>
                <a:spcPct val="0"/>
              </a:spcBef>
            </a:pPr>
            <a:r>
              <a:rPr lang="en-US" sz="7701">
                <a:solidFill>
                  <a:srgbClr val="02100C"/>
                </a:solidFill>
                <a:latin typeface="Sensa Wild Fill"/>
                <a:ea typeface="Sensa Wild Fill"/>
                <a:cs typeface="Sensa Wild Fill"/>
                <a:sym typeface="Sensa Wild Fill"/>
              </a:rPr>
              <a:t>Comenzamos una nueva jornada.</a:t>
            </a:r>
          </a:p>
        </p:txBody>
      </p:sp>
      <p:sp>
        <p:nvSpPr>
          <p:cNvPr id="11" name="TextBox 11"/>
          <p:cNvSpPr txBox="1"/>
          <p:nvPr/>
        </p:nvSpPr>
        <p:spPr>
          <a:xfrm>
            <a:off x="7489936" y="4437081"/>
            <a:ext cx="8460607" cy="3795522"/>
          </a:xfrm>
          <a:prstGeom prst="rect">
            <a:avLst/>
          </a:prstGeom>
        </p:spPr>
        <p:txBody>
          <a:bodyPr lIns="0" tIns="0" rIns="0" bIns="0" rtlCol="0" anchor="t">
            <a:spAutoFit/>
          </a:bodyPr>
          <a:lstStyle/>
          <a:p>
            <a:pPr algn="ctr">
              <a:lnSpc>
                <a:spcPts val="5048"/>
              </a:lnSpc>
            </a:pPr>
            <a:endParaRPr/>
          </a:p>
          <a:p>
            <a:pPr algn="ctr">
              <a:lnSpc>
                <a:spcPts val="5048"/>
              </a:lnSpc>
            </a:pPr>
            <a:endParaRPr/>
          </a:p>
          <a:p>
            <a:pPr algn="ctr">
              <a:lnSpc>
                <a:spcPts val="5048"/>
              </a:lnSpc>
            </a:pPr>
            <a:r>
              <a:rPr lang="en-US" sz="3299" b="1">
                <a:solidFill>
                  <a:srgbClr val="000000"/>
                </a:solidFill>
                <a:latin typeface="Comic Sans Bold"/>
                <a:ea typeface="Comic Sans Bold"/>
                <a:cs typeface="Comic Sans Bold"/>
                <a:sym typeface="Comic Sans Bold"/>
              </a:rPr>
              <a:t>En el Nombre del Padre, </a:t>
            </a:r>
          </a:p>
          <a:p>
            <a:pPr algn="ctr">
              <a:lnSpc>
                <a:spcPts val="5048"/>
              </a:lnSpc>
            </a:pPr>
            <a:r>
              <a:rPr lang="en-US" sz="3299" b="1">
                <a:solidFill>
                  <a:srgbClr val="000000"/>
                </a:solidFill>
                <a:latin typeface="Comic Sans Bold"/>
                <a:ea typeface="Comic Sans Bold"/>
                <a:cs typeface="Comic Sans Bold"/>
                <a:sym typeface="Comic Sans Bold"/>
              </a:rPr>
              <a:t>del Hijo, </a:t>
            </a:r>
          </a:p>
          <a:p>
            <a:pPr algn="ctr">
              <a:lnSpc>
                <a:spcPts val="5048"/>
              </a:lnSpc>
            </a:pPr>
            <a:r>
              <a:rPr lang="en-US" sz="3299" b="1">
                <a:solidFill>
                  <a:srgbClr val="000000"/>
                </a:solidFill>
                <a:latin typeface="Comic Sans Bold"/>
                <a:ea typeface="Comic Sans Bold"/>
                <a:cs typeface="Comic Sans Bold"/>
                <a:sym typeface="Comic Sans Bold"/>
              </a:rPr>
              <a:t>del Espíritu Santo. </a:t>
            </a:r>
          </a:p>
          <a:p>
            <a:pPr marL="0" lvl="0" indent="0" algn="ctr">
              <a:lnSpc>
                <a:spcPts val="5048"/>
              </a:lnSpc>
              <a:spcBef>
                <a:spcPct val="0"/>
              </a:spcBef>
            </a:pPr>
            <a:r>
              <a:rPr lang="en-US" sz="3299" b="1">
                <a:solidFill>
                  <a:srgbClr val="000000"/>
                </a:solidFill>
                <a:latin typeface="Comic Sans Bold"/>
                <a:ea typeface="Comic Sans Bold"/>
                <a:cs typeface="Comic Sans Bold"/>
                <a:sym typeface="Comic Sans Bold"/>
              </a:rPr>
              <a:t>Amén</a:t>
            </a:r>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37811">
            <a:off x="3213589" y="-4672944"/>
            <a:ext cx="5629103" cy="5980455"/>
          </a:xfrm>
          <a:custGeom>
            <a:avLst/>
            <a:gdLst/>
            <a:ahLst/>
            <a:cxnLst/>
            <a:rect l="l" t="t" r="r" b="b"/>
            <a:pathLst>
              <a:path w="5629103" h="5980455">
                <a:moveTo>
                  <a:pt x="0" y="0"/>
                </a:moveTo>
                <a:lnTo>
                  <a:pt x="5629103" y="0"/>
                </a:lnTo>
                <a:lnTo>
                  <a:pt x="5629103" y="5980455"/>
                </a:lnTo>
                <a:lnTo>
                  <a:pt x="0" y="5980455"/>
                </a:lnTo>
                <a:lnTo>
                  <a:pt x="0" y="0"/>
                </a:lnTo>
                <a:close/>
              </a:path>
            </a:pathLst>
          </a:custGeom>
          <a:blipFill>
            <a:blip r:embed="rId2"/>
            <a:stretch>
              <a:fillRect/>
            </a:stretch>
          </a:blipFill>
        </p:spPr>
      </p:sp>
      <p:sp>
        <p:nvSpPr>
          <p:cNvPr id="3" name="Freeform 3"/>
          <p:cNvSpPr/>
          <p:nvPr/>
        </p:nvSpPr>
        <p:spPr>
          <a:xfrm rot="-7430940">
            <a:off x="15211659" y="5680366"/>
            <a:ext cx="7910838" cy="7663624"/>
          </a:xfrm>
          <a:custGeom>
            <a:avLst/>
            <a:gdLst/>
            <a:ahLst/>
            <a:cxnLst/>
            <a:rect l="l" t="t" r="r" b="b"/>
            <a:pathLst>
              <a:path w="7910838" h="7663624">
                <a:moveTo>
                  <a:pt x="0" y="0"/>
                </a:moveTo>
                <a:lnTo>
                  <a:pt x="7910838" y="0"/>
                </a:lnTo>
                <a:lnTo>
                  <a:pt x="7910838" y="7663625"/>
                </a:lnTo>
                <a:lnTo>
                  <a:pt x="0" y="7663625"/>
                </a:lnTo>
                <a:lnTo>
                  <a:pt x="0" y="0"/>
                </a:lnTo>
                <a:close/>
              </a:path>
            </a:pathLst>
          </a:custGeom>
          <a:blipFill>
            <a:blip r:embed="rId3"/>
            <a:stretch>
              <a:fillRect/>
            </a:stretch>
          </a:blipFill>
          <a:ln cap="sq">
            <a:noFill/>
            <a:prstDash val="solid"/>
            <a:miter/>
          </a:ln>
        </p:spPr>
      </p:sp>
      <p:sp>
        <p:nvSpPr>
          <p:cNvPr id="4" name="Freeform 4"/>
          <p:cNvSpPr/>
          <p:nvPr/>
        </p:nvSpPr>
        <p:spPr>
          <a:xfrm rot="9963289">
            <a:off x="6191885" y="8805966"/>
            <a:ext cx="6738349" cy="7668107"/>
          </a:xfrm>
          <a:custGeom>
            <a:avLst/>
            <a:gdLst/>
            <a:ahLst/>
            <a:cxnLst/>
            <a:rect l="l" t="t" r="r" b="b"/>
            <a:pathLst>
              <a:path w="6738349" h="7668107">
                <a:moveTo>
                  <a:pt x="0" y="0"/>
                </a:moveTo>
                <a:lnTo>
                  <a:pt x="6738349" y="0"/>
                </a:lnTo>
                <a:lnTo>
                  <a:pt x="6738349" y="7668107"/>
                </a:lnTo>
                <a:lnTo>
                  <a:pt x="0" y="7668107"/>
                </a:lnTo>
                <a:lnTo>
                  <a:pt x="0" y="0"/>
                </a:lnTo>
                <a:close/>
              </a:path>
            </a:pathLst>
          </a:custGeom>
          <a:blipFill>
            <a:blip r:embed="rId4"/>
            <a:stretch>
              <a:fillRect/>
            </a:stretch>
          </a:blipFill>
        </p:spPr>
      </p:sp>
      <p:sp>
        <p:nvSpPr>
          <p:cNvPr id="5" name="Freeform 5"/>
          <p:cNvSpPr/>
          <p:nvPr/>
        </p:nvSpPr>
        <p:spPr>
          <a:xfrm rot="-3104636">
            <a:off x="9105075" y="-4318559"/>
            <a:ext cx="6661879" cy="6453695"/>
          </a:xfrm>
          <a:custGeom>
            <a:avLst/>
            <a:gdLst/>
            <a:ahLst/>
            <a:cxnLst/>
            <a:rect l="l" t="t" r="r" b="b"/>
            <a:pathLst>
              <a:path w="6661879" h="6453695">
                <a:moveTo>
                  <a:pt x="0" y="0"/>
                </a:moveTo>
                <a:lnTo>
                  <a:pt x="6661879" y="0"/>
                </a:lnTo>
                <a:lnTo>
                  <a:pt x="6661879" y="6453695"/>
                </a:lnTo>
                <a:lnTo>
                  <a:pt x="0" y="6453695"/>
                </a:lnTo>
                <a:lnTo>
                  <a:pt x="0" y="0"/>
                </a:lnTo>
                <a:close/>
              </a:path>
            </a:pathLst>
          </a:custGeom>
          <a:blipFill>
            <a:blip r:embed="rId5"/>
            <a:stretch>
              <a:fillRect/>
            </a:stretch>
          </a:blipFill>
          <a:ln cap="sq">
            <a:noFill/>
            <a:prstDash val="solid"/>
            <a:miter/>
          </a:ln>
        </p:spPr>
      </p:sp>
      <p:sp>
        <p:nvSpPr>
          <p:cNvPr id="6" name="Freeform 6"/>
          <p:cNvSpPr/>
          <p:nvPr/>
        </p:nvSpPr>
        <p:spPr>
          <a:xfrm rot="3704090">
            <a:off x="15654218" y="-2785523"/>
            <a:ext cx="7025719" cy="6691998"/>
          </a:xfrm>
          <a:custGeom>
            <a:avLst/>
            <a:gdLst/>
            <a:ahLst/>
            <a:cxnLst/>
            <a:rect l="l" t="t" r="r" b="b"/>
            <a:pathLst>
              <a:path w="7025719" h="6691998">
                <a:moveTo>
                  <a:pt x="0" y="0"/>
                </a:moveTo>
                <a:lnTo>
                  <a:pt x="7025719" y="0"/>
                </a:lnTo>
                <a:lnTo>
                  <a:pt x="7025719" y="6691997"/>
                </a:lnTo>
                <a:lnTo>
                  <a:pt x="0" y="6691997"/>
                </a:lnTo>
                <a:lnTo>
                  <a:pt x="0" y="0"/>
                </a:lnTo>
                <a:close/>
              </a:path>
            </a:pathLst>
          </a:custGeom>
          <a:blipFill>
            <a:blip r:embed="rId6"/>
            <a:stretch>
              <a:fillRect/>
            </a:stretch>
          </a:blipFill>
          <a:ln cap="rnd">
            <a:noFill/>
            <a:prstDash val="solid"/>
            <a:round/>
          </a:ln>
        </p:spPr>
      </p:sp>
      <p:sp>
        <p:nvSpPr>
          <p:cNvPr id="7" name="Freeform 7"/>
          <p:cNvSpPr/>
          <p:nvPr/>
        </p:nvSpPr>
        <p:spPr>
          <a:xfrm rot="1112961">
            <a:off x="-3712372" y="-2060723"/>
            <a:ext cx="6683515" cy="7148145"/>
          </a:xfrm>
          <a:custGeom>
            <a:avLst/>
            <a:gdLst/>
            <a:ahLst/>
            <a:cxnLst/>
            <a:rect l="l" t="t" r="r" b="b"/>
            <a:pathLst>
              <a:path w="6683515" h="7148145">
                <a:moveTo>
                  <a:pt x="0" y="0"/>
                </a:moveTo>
                <a:lnTo>
                  <a:pt x="6683516" y="0"/>
                </a:lnTo>
                <a:lnTo>
                  <a:pt x="6683516" y="7148145"/>
                </a:lnTo>
                <a:lnTo>
                  <a:pt x="0" y="7148145"/>
                </a:lnTo>
                <a:lnTo>
                  <a:pt x="0" y="0"/>
                </a:lnTo>
                <a:close/>
              </a:path>
            </a:pathLst>
          </a:custGeom>
          <a:blipFill>
            <a:blip r:embed="rId7"/>
            <a:stretch>
              <a:fillRect/>
            </a:stretch>
          </a:blipFill>
        </p:spPr>
      </p:sp>
      <p:sp>
        <p:nvSpPr>
          <p:cNvPr id="8" name="Freeform 8"/>
          <p:cNvSpPr/>
          <p:nvPr/>
        </p:nvSpPr>
        <p:spPr>
          <a:xfrm rot="-4177092">
            <a:off x="-2745706" y="6847391"/>
            <a:ext cx="7119416" cy="7614349"/>
          </a:xfrm>
          <a:custGeom>
            <a:avLst/>
            <a:gdLst/>
            <a:ahLst/>
            <a:cxnLst/>
            <a:rect l="l" t="t" r="r" b="b"/>
            <a:pathLst>
              <a:path w="7119416" h="7614349">
                <a:moveTo>
                  <a:pt x="0" y="0"/>
                </a:moveTo>
                <a:lnTo>
                  <a:pt x="7119416" y="0"/>
                </a:lnTo>
                <a:lnTo>
                  <a:pt x="7119416" y="7614348"/>
                </a:lnTo>
                <a:lnTo>
                  <a:pt x="0" y="7614348"/>
                </a:lnTo>
                <a:lnTo>
                  <a:pt x="0" y="0"/>
                </a:lnTo>
                <a:close/>
              </a:path>
            </a:pathLst>
          </a:custGeom>
          <a:blipFill>
            <a:blip r:embed="rId8"/>
            <a:stretch>
              <a:fillRect/>
            </a:stretch>
          </a:blipFill>
          <a:ln cap="sq">
            <a:noFill/>
            <a:prstDash val="solid"/>
            <a:miter/>
          </a:ln>
        </p:spPr>
      </p:sp>
      <p:sp>
        <p:nvSpPr>
          <p:cNvPr id="9" name="Freeform 9"/>
          <p:cNvSpPr/>
          <p:nvPr/>
        </p:nvSpPr>
        <p:spPr>
          <a:xfrm rot="2699999">
            <a:off x="9267660" y="2141782"/>
            <a:ext cx="7639732" cy="7646103"/>
          </a:xfrm>
          <a:custGeom>
            <a:avLst/>
            <a:gdLst/>
            <a:ahLst/>
            <a:cxnLst/>
            <a:rect l="l" t="t" r="r" b="b"/>
            <a:pathLst>
              <a:path w="7639732" h="7646103">
                <a:moveTo>
                  <a:pt x="0" y="0"/>
                </a:moveTo>
                <a:lnTo>
                  <a:pt x="7639731" y="0"/>
                </a:lnTo>
                <a:lnTo>
                  <a:pt x="7639731" y="7646104"/>
                </a:lnTo>
                <a:lnTo>
                  <a:pt x="0" y="7646104"/>
                </a:lnTo>
                <a:lnTo>
                  <a:pt x="0" y="0"/>
                </a:lnTo>
                <a:close/>
              </a:path>
            </a:pathLst>
          </a:custGeom>
          <a:blipFill>
            <a:blip r:embed="rId9"/>
            <a:stretch>
              <a:fillRect/>
            </a:stretch>
          </a:blipFill>
        </p:spPr>
      </p:sp>
      <p:sp>
        <p:nvSpPr>
          <p:cNvPr id="10" name="Freeform 10"/>
          <p:cNvSpPr/>
          <p:nvPr/>
        </p:nvSpPr>
        <p:spPr>
          <a:xfrm rot="2699999">
            <a:off x="1380609" y="2141782"/>
            <a:ext cx="7639732" cy="7646103"/>
          </a:xfrm>
          <a:custGeom>
            <a:avLst/>
            <a:gdLst/>
            <a:ahLst/>
            <a:cxnLst/>
            <a:rect l="l" t="t" r="r" b="b"/>
            <a:pathLst>
              <a:path w="7639732" h="7646103">
                <a:moveTo>
                  <a:pt x="0" y="0"/>
                </a:moveTo>
                <a:lnTo>
                  <a:pt x="7639731" y="0"/>
                </a:lnTo>
                <a:lnTo>
                  <a:pt x="7639731" y="7646104"/>
                </a:lnTo>
                <a:lnTo>
                  <a:pt x="0" y="7646104"/>
                </a:lnTo>
                <a:lnTo>
                  <a:pt x="0" y="0"/>
                </a:lnTo>
                <a:close/>
              </a:path>
            </a:pathLst>
          </a:custGeom>
          <a:blipFill>
            <a:blip r:embed="rId9"/>
            <a:stretch>
              <a:fillRect/>
            </a:stretch>
          </a:blipFill>
        </p:spPr>
      </p:sp>
      <p:sp>
        <p:nvSpPr>
          <p:cNvPr id="11" name="Freeform 11"/>
          <p:cNvSpPr/>
          <p:nvPr/>
        </p:nvSpPr>
        <p:spPr>
          <a:xfrm rot="2955329">
            <a:off x="225409" y="330961"/>
            <a:ext cx="2224777" cy="2732582"/>
          </a:xfrm>
          <a:custGeom>
            <a:avLst/>
            <a:gdLst/>
            <a:ahLst/>
            <a:cxnLst/>
            <a:rect l="l" t="t" r="r" b="b"/>
            <a:pathLst>
              <a:path w="2224777" h="2732582">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rot="-7770257">
            <a:off x="15409384" y="-1018802"/>
            <a:ext cx="5266262" cy="3361631"/>
          </a:xfrm>
          <a:custGeom>
            <a:avLst/>
            <a:gdLst/>
            <a:ahLst/>
            <a:cxnLst/>
            <a:rect l="l" t="t" r="r" b="b"/>
            <a:pathLst>
              <a:path w="5266262" h="3361631">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TextBox 13"/>
          <p:cNvSpPr txBox="1"/>
          <p:nvPr/>
        </p:nvSpPr>
        <p:spPr>
          <a:xfrm>
            <a:off x="0" y="908617"/>
            <a:ext cx="16963709" cy="866775"/>
          </a:xfrm>
          <a:prstGeom prst="rect">
            <a:avLst/>
          </a:prstGeom>
        </p:spPr>
        <p:txBody>
          <a:bodyPr lIns="0" tIns="0" rIns="0" bIns="0" rtlCol="0" anchor="t">
            <a:spAutoFit/>
          </a:bodyPr>
          <a:lstStyle/>
          <a:p>
            <a:pPr marL="0" lvl="0" indent="0" algn="ctr">
              <a:lnSpc>
                <a:spcPts val="6722"/>
              </a:lnSpc>
              <a:spcBef>
                <a:spcPct val="0"/>
              </a:spcBef>
            </a:pPr>
            <a:r>
              <a:rPr lang="en-US" sz="5601">
                <a:solidFill>
                  <a:srgbClr val="44BBE4"/>
                </a:solidFill>
                <a:latin typeface="Sensa Wild Fill"/>
                <a:ea typeface="Sensa Wild Fill"/>
                <a:cs typeface="Sensa Wild Fill"/>
                <a:sym typeface="Sensa Wild Fill"/>
              </a:rPr>
              <a:t>El huerto de don Simeón</a:t>
            </a:r>
          </a:p>
        </p:txBody>
      </p:sp>
      <p:sp>
        <p:nvSpPr>
          <p:cNvPr id="14" name="TextBox 14"/>
          <p:cNvSpPr txBox="1"/>
          <p:nvPr/>
        </p:nvSpPr>
        <p:spPr>
          <a:xfrm>
            <a:off x="1028700" y="2006930"/>
            <a:ext cx="16286974" cy="7893500"/>
          </a:xfrm>
          <a:prstGeom prst="rect">
            <a:avLst/>
          </a:prstGeom>
        </p:spPr>
        <p:txBody>
          <a:bodyPr lIns="0" tIns="0" rIns="0" bIns="0" rtlCol="0" anchor="t">
            <a:spAutoFit/>
          </a:bodyPr>
          <a:lstStyle/>
          <a:p>
            <a:pPr algn="l">
              <a:lnSpc>
                <a:spcPts val="3924"/>
              </a:lnSpc>
            </a:pPr>
            <a:r>
              <a:rPr lang="en-US" sz="2565">
                <a:solidFill>
                  <a:srgbClr val="000000"/>
                </a:solidFill>
                <a:latin typeface="Comic Sans"/>
                <a:ea typeface="Comic Sans"/>
                <a:cs typeface="Comic Sans"/>
                <a:sym typeface="Comic Sans"/>
              </a:rPr>
              <a:t>Había una vez, en un pueblo pequeño y tranquilo, un huerto maravilloso que cuidaba don Simeón. Don Simeón era un hombre mayor, con las manos llenas de tierra y el corazón lleno de alegría. Su huerto tenía tomates rojos como la puesta de sol, lechugas verdes como la esperanza y flores que parecían sonreír al sol.</a:t>
            </a:r>
          </a:p>
          <a:p>
            <a:pPr algn="l">
              <a:lnSpc>
                <a:spcPts val="3924"/>
              </a:lnSpc>
            </a:pPr>
            <a:r>
              <a:rPr lang="en-US" sz="2565">
                <a:solidFill>
                  <a:srgbClr val="000000"/>
                </a:solidFill>
                <a:latin typeface="Comic Sans"/>
                <a:ea typeface="Comic Sans"/>
                <a:cs typeface="Comic Sans"/>
                <a:sym typeface="Comic Sans"/>
              </a:rPr>
              <a:t>Cada mañana, don Simeón regaba las plantas, arrancaba las malas hierbas y hablaba con sus tomates como si fueran sus amigos. El huerto era lo más bonito del pueblo.</a:t>
            </a:r>
          </a:p>
          <a:p>
            <a:pPr algn="l">
              <a:lnSpc>
                <a:spcPts val="3924"/>
              </a:lnSpc>
            </a:pPr>
            <a:r>
              <a:rPr lang="en-US" sz="2565">
                <a:solidFill>
                  <a:srgbClr val="000000"/>
                </a:solidFill>
                <a:latin typeface="Comic Sans"/>
                <a:ea typeface="Comic Sans"/>
                <a:cs typeface="Comic Sans"/>
                <a:sym typeface="Comic Sans"/>
              </a:rPr>
              <a:t>Pero un día, don Simeón se despertó con la espalda dolorida. Le costaba mucho agacharse para regar las plantas de abajo. Le dolían las manos para sostener la manguera. Se sentó en un banco de piedra, miró su huerto y suspiró:</a:t>
            </a:r>
          </a:p>
          <a:p>
            <a:pPr algn="l">
              <a:lnSpc>
                <a:spcPts val="3924"/>
              </a:lnSpc>
            </a:pPr>
            <a:r>
              <a:rPr lang="en-US" sz="2565">
                <a:solidFill>
                  <a:srgbClr val="000000"/>
                </a:solidFill>
                <a:latin typeface="Comic Sans"/>
                <a:ea typeface="Comic Sans"/>
                <a:cs typeface="Comic Sans"/>
                <a:sym typeface="Comic Sans"/>
              </a:rPr>
              <a:t>—No puedo solo. El huerto es demasiado grande para mí.</a:t>
            </a:r>
          </a:p>
          <a:p>
            <a:pPr algn="l">
              <a:lnSpc>
                <a:spcPts val="3924"/>
              </a:lnSpc>
            </a:pPr>
            <a:r>
              <a:rPr lang="en-US" sz="2565">
                <a:solidFill>
                  <a:srgbClr val="000000"/>
                </a:solidFill>
                <a:latin typeface="Comic Sans"/>
                <a:ea typeface="Comic Sans"/>
                <a:cs typeface="Comic Sans"/>
                <a:sym typeface="Comic Sans"/>
              </a:rPr>
              <a:t>Ese mismo día, Marta, una niña del pueblo que pasaba por allí con su bicicleta, lo vio triste y se acercó.</a:t>
            </a:r>
          </a:p>
          <a:p>
            <a:pPr algn="l">
              <a:lnSpc>
                <a:spcPts val="3924"/>
              </a:lnSpc>
            </a:pPr>
            <a:r>
              <a:rPr lang="en-US" sz="2565">
                <a:solidFill>
                  <a:srgbClr val="000000"/>
                </a:solidFill>
                <a:latin typeface="Comic Sans"/>
                <a:ea typeface="Comic Sans"/>
                <a:cs typeface="Comic Sans"/>
                <a:sym typeface="Comic Sans"/>
              </a:rPr>
              <a:t>—Don Simeón, ¿qué le pasa?</a:t>
            </a:r>
          </a:p>
          <a:p>
            <a:pPr algn="l">
              <a:lnSpc>
                <a:spcPts val="3924"/>
              </a:lnSpc>
            </a:pPr>
            <a:r>
              <a:rPr lang="en-US" sz="2565">
                <a:solidFill>
                  <a:srgbClr val="000000"/>
                </a:solidFill>
                <a:latin typeface="Comic Sans"/>
                <a:ea typeface="Comic Sans"/>
                <a:cs typeface="Comic Sans"/>
                <a:sym typeface="Comic Sans"/>
              </a:rPr>
              <a:t>—Marta, mi espalda ya no me deja cuidar el huerto como antes. Las plantas me necesitan, pero yo no llego a todo.</a:t>
            </a:r>
          </a:p>
          <a:p>
            <a:pPr algn="l">
              <a:lnSpc>
                <a:spcPts val="3924"/>
              </a:lnSpc>
            </a:pPr>
            <a:r>
              <a:rPr lang="en-US" sz="2565">
                <a:solidFill>
                  <a:srgbClr val="000000"/>
                </a:solidFill>
                <a:latin typeface="Comic Sans"/>
                <a:ea typeface="Comic Sans"/>
                <a:cs typeface="Comic Sans"/>
                <a:sym typeface="Comic Sans"/>
              </a:rPr>
              <a:t>Marta se quedó pensando un momento y luego dijo:</a:t>
            </a:r>
          </a:p>
          <a:p>
            <a:pPr algn="l">
              <a:lnSpc>
                <a:spcPts val="3924"/>
              </a:lnSpc>
            </a:pPr>
            <a:r>
              <a:rPr lang="en-US" sz="2565">
                <a:solidFill>
                  <a:srgbClr val="000000"/>
                </a:solidFill>
                <a:latin typeface="Comic Sans"/>
                <a:ea typeface="Comic Sans"/>
                <a:cs typeface="Comic Sans"/>
                <a:sym typeface="Comic Sans"/>
              </a:rPr>
              <a:t>—¡Yo le ayudo! Me encantan las plantas. Yo puedo regar las de abajo.</a:t>
            </a:r>
          </a:p>
          <a:p>
            <a:pPr algn="l">
              <a:lnSpc>
                <a:spcPts val="3924"/>
              </a:lnSpc>
              <a:spcBef>
                <a:spcPct val="0"/>
              </a:spcBef>
            </a:pPr>
            <a:endParaRPr lang="en-US" sz="2565">
              <a:solidFill>
                <a:srgbClr val="000000"/>
              </a:solidFill>
              <a:latin typeface="Comic Sans"/>
              <a:ea typeface="Comic Sans"/>
              <a:cs typeface="Comic Sans"/>
              <a:sym typeface="Comic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37811">
            <a:off x="3213589" y="-4672944"/>
            <a:ext cx="5629103" cy="5980455"/>
          </a:xfrm>
          <a:custGeom>
            <a:avLst/>
            <a:gdLst/>
            <a:ahLst/>
            <a:cxnLst/>
            <a:rect l="l" t="t" r="r" b="b"/>
            <a:pathLst>
              <a:path w="5629103" h="5980455">
                <a:moveTo>
                  <a:pt x="0" y="0"/>
                </a:moveTo>
                <a:lnTo>
                  <a:pt x="5629103" y="0"/>
                </a:lnTo>
                <a:lnTo>
                  <a:pt x="5629103" y="5980455"/>
                </a:lnTo>
                <a:lnTo>
                  <a:pt x="0" y="5980455"/>
                </a:lnTo>
                <a:lnTo>
                  <a:pt x="0" y="0"/>
                </a:lnTo>
                <a:close/>
              </a:path>
            </a:pathLst>
          </a:custGeom>
          <a:blipFill>
            <a:blip r:embed="rId2"/>
            <a:stretch>
              <a:fillRect/>
            </a:stretch>
          </a:blipFill>
        </p:spPr>
      </p:sp>
      <p:sp>
        <p:nvSpPr>
          <p:cNvPr id="3" name="Freeform 3"/>
          <p:cNvSpPr/>
          <p:nvPr/>
        </p:nvSpPr>
        <p:spPr>
          <a:xfrm rot="-7430940">
            <a:off x="15211659" y="5680366"/>
            <a:ext cx="7910838" cy="7663624"/>
          </a:xfrm>
          <a:custGeom>
            <a:avLst/>
            <a:gdLst/>
            <a:ahLst/>
            <a:cxnLst/>
            <a:rect l="l" t="t" r="r" b="b"/>
            <a:pathLst>
              <a:path w="7910838" h="7663624">
                <a:moveTo>
                  <a:pt x="0" y="0"/>
                </a:moveTo>
                <a:lnTo>
                  <a:pt x="7910838" y="0"/>
                </a:lnTo>
                <a:lnTo>
                  <a:pt x="7910838" y="7663625"/>
                </a:lnTo>
                <a:lnTo>
                  <a:pt x="0" y="7663625"/>
                </a:lnTo>
                <a:lnTo>
                  <a:pt x="0" y="0"/>
                </a:lnTo>
                <a:close/>
              </a:path>
            </a:pathLst>
          </a:custGeom>
          <a:blipFill>
            <a:blip r:embed="rId3"/>
            <a:stretch>
              <a:fillRect/>
            </a:stretch>
          </a:blipFill>
          <a:ln cap="sq">
            <a:noFill/>
            <a:prstDash val="solid"/>
            <a:miter/>
          </a:ln>
        </p:spPr>
      </p:sp>
      <p:sp>
        <p:nvSpPr>
          <p:cNvPr id="4" name="Freeform 4"/>
          <p:cNvSpPr/>
          <p:nvPr/>
        </p:nvSpPr>
        <p:spPr>
          <a:xfrm rot="9963289">
            <a:off x="6191885" y="8805966"/>
            <a:ext cx="6738349" cy="7668107"/>
          </a:xfrm>
          <a:custGeom>
            <a:avLst/>
            <a:gdLst/>
            <a:ahLst/>
            <a:cxnLst/>
            <a:rect l="l" t="t" r="r" b="b"/>
            <a:pathLst>
              <a:path w="6738349" h="7668107">
                <a:moveTo>
                  <a:pt x="0" y="0"/>
                </a:moveTo>
                <a:lnTo>
                  <a:pt x="6738349" y="0"/>
                </a:lnTo>
                <a:lnTo>
                  <a:pt x="6738349" y="7668107"/>
                </a:lnTo>
                <a:lnTo>
                  <a:pt x="0" y="7668107"/>
                </a:lnTo>
                <a:lnTo>
                  <a:pt x="0" y="0"/>
                </a:lnTo>
                <a:close/>
              </a:path>
            </a:pathLst>
          </a:custGeom>
          <a:blipFill>
            <a:blip r:embed="rId4"/>
            <a:stretch>
              <a:fillRect/>
            </a:stretch>
          </a:blipFill>
        </p:spPr>
      </p:sp>
      <p:sp>
        <p:nvSpPr>
          <p:cNvPr id="5" name="Freeform 5"/>
          <p:cNvSpPr/>
          <p:nvPr/>
        </p:nvSpPr>
        <p:spPr>
          <a:xfrm rot="-3104636">
            <a:off x="9105075" y="-4318559"/>
            <a:ext cx="6661879" cy="6453695"/>
          </a:xfrm>
          <a:custGeom>
            <a:avLst/>
            <a:gdLst/>
            <a:ahLst/>
            <a:cxnLst/>
            <a:rect l="l" t="t" r="r" b="b"/>
            <a:pathLst>
              <a:path w="6661879" h="6453695">
                <a:moveTo>
                  <a:pt x="0" y="0"/>
                </a:moveTo>
                <a:lnTo>
                  <a:pt x="6661879" y="0"/>
                </a:lnTo>
                <a:lnTo>
                  <a:pt x="6661879" y="6453695"/>
                </a:lnTo>
                <a:lnTo>
                  <a:pt x="0" y="6453695"/>
                </a:lnTo>
                <a:lnTo>
                  <a:pt x="0" y="0"/>
                </a:lnTo>
                <a:close/>
              </a:path>
            </a:pathLst>
          </a:custGeom>
          <a:blipFill>
            <a:blip r:embed="rId5"/>
            <a:stretch>
              <a:fillRect/>
            </a:stretch>
          </a:blipFill>
          <a:ln cap="sq">
            <a:noFill/>
            <a:prstDash val="solid"/>
            <a:miter/>
          </a:ln>
        </p:spPr>
      </p:sp>
      <p:sp>
        <p:nvSpPr>
          <p:cNvPr id="6" name="Freeform 6"/>
          <p:cNvSpPr/>
          <p:nvPr/>
        </p:nvSpPr>
        <p:spPr>
          <a:xfrm rot="3704090">
            <a:off x="15654218" y="-2785523"/>
            <a:ext cx="7025719" cy="6691998"/>
          </a:xfrm>
          <a:custGeom>
            <a:avLst/>
            <a:gdLst/>
            <a:ahLst/>
            <a:cxnLst/>
            <a:rect l="l" t="t" r="r" b="b"/>
            <a:pathLst>
              <a:path w="7025719" h="6691998">
                <a:moveTo>
                  <a:pt x="0" y="0"/>
                </a:moveTo>
                <a:lnTo>
                  <a:pt x="7025719" y="0"/>
                </a:lnTo>
                <a:lnTo>
                  <a:pt x="7025719" y="6691997"/>
                </a:lnTo>
                <a:lnTo>
                  <a:pt x="0" y="6691997"/>
                </a:lnTo>
                <a:lnTo>
                  <a:pt x="0" y="0"/>
                </a:lnTo>
                <a:close/>
              </a:path>
            </a:pathLst>
          </a:custGeom>
          <a:blipFill>
            <a:blip r:embed="rId6"/>
            <a:stretch>
              <a:fillRect/>
            </a:stretch>
          </a:blipFill>
          <a:ln cap="rnd">
            <a:noFill/>
            <a:prstDash val="solid"/>
            <a:round/>
          </a:ln>
        </p:spPr>
      </p:sp>
      <p:sp>
        <p:nvSpPr>
          <p:cNvPr id="7" name="Freeform 7"/>
          <p:cNvSpPr/>
          <p:nvPr/>
        </p:nvSpPr>
        <p:spPr>
          <a:xfrm rot="1112961">
            <a:off x="-3712372" y="-2060723"/>
            <a:ext cx="6683515" cy="7148145"/>
          </a:xfrm>
          <a:custGeom>
            <a:avLst/>
            <a:gdLst/>
            <a:ahLst/>
            <a:cxnLst/>
            <a:rect l="l" t="t" r="r" b="b"/>
            <a:pathLst>
              <a:path w="6683515" h="7148145">
                <a:moveTo>
                  <a:pt x="0" y="0"/>
                </a:moveTo>
                <a:lnTo>
                  <a:pt x="6683516" y="0"/>
                </a:lnTo>
                <a:lnTo>
                  <a:pt x="6683516" y="7148145"/>
                </a:lnTo>
                <a:lnTo>
                  <a:pt x="0" y="7148145"/>
                </a:lnTo>
                <a:lnTo>
                  <a:pt x="0" y="0"/>
                </a:lnTo>
                <a:close/>
              </a:path>
            </a:pathLst>
          </a:custGeom>
          <a:blipFill>
            <a:blip r:embed="rId7"/>
            <a:stretch>
              <a:fillRect/>
            </a:stretch>
          </a:blipFill>
        </p:spPr>
      </p:sp>
      <p:sp>
        <p:nvSpPr>
          <p:cNvPr id="8" name="Freeform 8"/>
          <p:cNvSpPr/>
          <p:nvPr/>
        </p:nvSpPr>
        <p:spPr>
          <a:xfrm rot="-4177092">
            <a:off x="-2745706" y="6847391"/>
            <a:ext cx="7119416" cy="7614349"/>
          </a:xfrm>
          <a:custGeom>
            <a:avLst/>
            <a:gdLst/>
            <a:ahLst/>
            <a:cxnLst/>
            <a:rect l="l" t="t" r="r" b="b"/>
            <a:pathLst>
              <a:path w="7119416" h="7614349">
                <a:moveTo>
                  <a:pt x="0" y="0"/>
                </a:moveTo>
                <a:lnTo>
                  <a:pt x="7119416" y="0"/>
                </a:lnTo>
                <a:lnTo>
                  <a:pt x="7119416" y="7614348"/>
                </a:lnTo>
                <a:lnTo>
                  <a:pt x="0" y="7614348"/>
                </a:lnTo>
                <a:lnTo>
                  <a:pt x="0" y="0"/>
                </a:lnTo>
                <a:close/>
              </a:path>
            </a:pathLst>
          </a:custGeom>
          <a:blipFill>
            <a:blip r:embed="rId8"/>
            <a:stretch>
              <a:fillRect/>
            </a:stretch>
          </a:blipFill>
          <a:ln cap="sq">
            <a:noFill/>
            <a:prstDash val="solid"/>
            <a:miter/>
          </a:ln>
        </p:spPr>
      </p:sp>
      <p:sp>
        <p:nvSpPr>
          <p:cNvPr id="9" name="Freeform 9"/>
          <p:cNvSpPr/>
          <p:nvPr/>
        </p:nvSpPr>
        <p:spPr>
          <a:xfrm rot="2699999">
            <a:off x="9267660" y="2141782"/>
            <a:ext cx="7639732" cy="7646103"/>
          </a:xfrm>
          <a:custGeom>
            <a:avLst/>
            <a:gdLst/>
            <a:ahLst/>
            <a:cxnLst/>
            <a:rect l="l" t="t" r="r" b="b"/>
            <a:pathLst>
              <a:path w="7639732" h="7646103">
                <a:moveTo>
                  <a:pt x="0" y="0"/>
                </a:moveTo>
                <a:lnTo>
                  <a:pt x="7639731" y="0"/>
                </a:lnTo>
                <a:lnTo>
                  <a:pt x="7639731" y="7646104"/>
                </a:lnTo>
                <a:lnTo>
                  <a:pt x="0" y="7646104"/>
                </a:lnTo>
                <a:lnTo>
                  <a:pt x="0" y="0"/>
                </a:lnTo>
                <a:close/>
              </a:path>
            </a:pathLst>
          </a:custGeom>
          <a:blipFill>
            <a:blip r:embed="rId9"/>
            <a:stretch>
              <a:fillRect/>
            </a:stretch>
          </a:blipFill>
        </p:spPr>
      </p:sp>
      <p:sp>
        <p:nvSpPr>
          <p:cNvPr id="10" name="Freeform 10"/>
          <p:cNvSpPr/>
          <p:nvPr/>
        </p:nvSpPr>
        <p:spPr>
          <a:xfrm rot="2699999">
            <a:off x="1380609" y="2141782"/>
            <a:ext cx="7639732" cy="7646103"/>
          </a:xfrm>
          <a:custGeom>
            <a:avLst/>
            <a:gdLst/>
            <a:ahLst/>
            <a:cxnLst/>
            <a:rect l="l" t="t" r="r" b="b"/>
            <a:pathLst>
              <a:path w="7639732" h="7646103">
                <a:moveTo>
                  <a:pt x="0" y="0"/>
                </a:moveTo>
                <a:lnTo>
                  <a:pt x="7639731" y="0"/>
                </a:lnTo>
                <a:lnTo>
                  <a:pt x="7639731" y="7646104"/>
                </a:lnTo>
                <a:lnTo>
                  <a:pt x="0" y="7646104"/>
                </a:lnTo>
                <a:lnTo>
                  <a:pt x="0" y="0"/>
                </a:lnTo>
                <a:close/>
              </a:path>
            </a:pathLst>
          </a:custGeom>
          <a:blipFill>
            <a:blip r:embed="rId9"/>
            <a:stretch>
              <a:fillRect/>
            </a:stretch>
          </a:blipFill>
        </p:spPr>
      </p:sp>
      <p:sp>
        <p:nvSpPr>
          <p:cNvPr id="11" name="Freeform 11"/>
          <p:cNvSpPr/>
          <p:nvPr/>
        </p:nvSpPr>
        <p:spPr>
          <a:xfrm rot="2955329">
            <a:off x="225409" y="330961"/>
            <a:ext cx="2224777" cy="2732582"/>
          </a:xfrm>
          <a:custGeom>
            <a:avLst/>
            <a:gdLst/>
            <a:ahLst/>
            <a:cxnLst/>
            <a:rect l="l" t="t" r="r" b="b"/>
            <a:pathLst>
              <a:path w="2224777" h="2732582">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rot="-7770257">
            <a:off x="15409384" y="-1018802"/>
            <a:ext cx="5266262" cy="3361631"/>
          </a:xfrm>
          <a:custGeom>
            <a:avLst/>
            <a:gdLst/>
            <a:ahLst/>
            <a:cxnLst/>
            <a:rect l="l" t="t" r="r" b="b"/>
            <a:pathLst>
              <a:path w="5266262" h="3361631">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TextBox 13"/>
          <p:cNvSpPr txBox="1"/>
          <p:nvPr/>
        </p:nvSpPr>
        <p:spPr>
          <a:xfrm>
            <a:off x="1337798" y="2039254"/>
            <a:ext cx="15790479" cy="6811971"/>
          </a:xfrm>
          <a:prstGeom prst="rect">
            <a:avLst/>
          </a:prstGeom>
        </p:spPr>
        <p:txBody>
          <a:bodyPr lIns="0" tIns="0" rIns="0" bIns="0" rtlCol="0" anchor="t">
            <a:spAutoFit/>
          </a:bodyPr>
          <a:lstStyle/>
          <a:p>
            <a:pPr algn="l">
              <a:lnSpc>
                <a:spcPts val="3872"/>
              </a:lnSpc>
            </a:pPr>
            <a:r>
              <a:rPr lang="en-US" sz="2530">
                <a:solidFill>
                  <a:srgbClr val="000000"/>
                </a:solidFill>
                <a:latin typeface="Comic Sans"/>
                <a:ea typeface="Comic Sans"/>
                <a:cs typeface="Comic Sans"/>
                <a:sym typeface="Comic Sans"/>
              </a:rPr>
              <a:t>—¿Tú sola? —preguntó don Simeón, sorprendido.</a:t>
            </a:r>
          </a:p>
          <a:p>
            <a:pPr algn="l">
              <a:lnSpc>
                <a:spcPts val="3872"/>
              </a:lnSpc>
            </a:pPr>
            <a:r>
              <a:rPr lang="en-US" sz="2530">
                <a:solidFill>
                  <a:srgbClr val="000000"/>
                </a:solidFill>
                <a:latin typeface="Comic Sans"/>
                <a:ea typeface="Comic Sans"/>
                <a:cs typeface="Comic Sans"/>
                <a:sym typeface="Comic Sans"/>
              </a:rPr>
              <a:t>—No. Yo le pregunto a mis amigos del cole. Seguro que también quieren ayudar.</a:t>
            </a:r>
          </a:p>
          <a:p>
            <a:pPr algn="l">
              <a:lnSpc>
                <a:spcPts val="3872"/>
              </a:lnSpc>
            </a:pPr>
            <a:r>
              <a:rPr lang="en-US" sz="2530">
                <a:solidFill>
                  <a:srgbClr val="000000"/>
                </a:solidFill>
                <a:latin typeface="Comic Sans"/>
                <a:ea typeface="Comic Sans"/>
                <a:cs typeface="Comic Sans"/>
                <a:sym typeface="Comic Sans"/>
              </a:rPr>
              <a:t>Al día siguiente, Marta llegó con tres amigos: Lucas, que era muy fuerte; Ana, que tenía paciencia para arrancar hierbas; y Pedro, que sabía mucho de gusanos y de la tierra.</a:t>
            </a:r>
          </a:p>
          <a:p>
            <a:pPr algn="l">
              <a:lnSpc>
                <a:spcPts val="3872"/>
              </a:lnSpc>
            </a:pPr>
            <a:r>
              <a:rPr lang="en-US" sz="2530">
                <a:solidFill>
                  <a:srgbClr val="000000"/>
                </a:solidFill>
                <a:latin typeface="Comic Sans"/>
                <a:ea typeface="Comic Sans"/>
                <a:cs typeface="Comic Sans"/>
                <a:sym typeface="Comic Sans"/>
              </a:rPr>
              <a:t>Don Simeón les explicó qué necesitaba cada planta:</a:t>
            </a:r>
          </a:p>
          <a:p>
            <a:pPr algn="l">
              <a:lnSpc>
                <a:spcPts val="3872"/>
              </a:lnSpc>
            </a:pPr>
            <a:r>
              <a:rPr lang="en-US" sz="2530">
                <a:solidFill>
                  <a:srgbClr val="000000"/>
                </a:solidFill>
                <a:latin typeface="Comic Sans"/>
                <a:ea typeface="Comic Sans"/>
                <a:cs typeface="Comic Sans"/>
                <a:sym typeface="Comic Sans"/>
              </a:rPr>
              <a:t>—Los tomates hay que regarlos por la mañana temprano. Las lechugas necesitan que la tierra esté siempre húmeda. Y las flores, hay que quitarles las hojas secas para que crezcan más bonitas.</a:t>
            </a:r>
          </a:p>
          <a:p>
            <a:pPr algn="l">
              <a:lnSpc>
                <a:spcPts val="3872"/>
              </a:lnSpc>
            </a:pPr>
            <a:r>
              <a:rPr lang="en-US" sz="2530">
                <a:solidFill>
                  <a:srgbClr val="000000"/>
                </a:solidFill>
                <a:latin typeface="Comic Sans"/>
                <a:ea typeface="Comic Sans"/>
                <a:cs typeface="Comic Sans"/>
                <a:sym typeface="Comic Sans"/>
              </a:rPr>
              <a:t>Cada niño eligió una tarea. Lucas cogió la manguera porque era la más pesada. Ana se sentó junto a las lechugas para quitar las hierbas con cuidado. Pedro examinaba la tierra para ver si tenía los nutrientes necesarios. Y Marta se encargaba de regar las plantas más pequeñas, las que estaban cerca del suelo, donde don Simeón no podía agacharse.</a:t>
            </a:r>
          </a:p>
          <a:p>
            <a:pPr algn="l">
              <a:lnSpc>
                <a:spcPts val="3872"/>
              </a:lnSpc>
            </a:pPr>
            <a:endParaRPr lang="en-US" sz="2530">
              <a:solidFill>
                <a:srgbClr val="000000"/>
              </a:solidFill>
              <a:latin typeface="Comic Sans"/>
              <a:ea typeface="Comic Sans"/>
              <a:cs typeface="Comic Sans"/>
              <a:sym typeface="Comic Sans"/>
            </a:endParaRPr>
          </a:p>
          <a:p>
            <a:pPr algn="l">
              <a:lnSpc>
                <a:spcPts val="3872"/>
              </a:lnSpc>
              <a:spcBef>
                <a:spcPct val="0"/>
              </a:spcBef>
            </a:pPr>
            <a:r>
              <a:rPr lang="en-US" sz="2530">
                <a:solidFill>
                  <a:srgbClr val="000000"/>
                </a:solidFill>
                <a:latin typeface="Comic Sans"/>
                <a:ea typeface="Comic Sans"/>
                <a:cs typeface="Comic Sans"/>
                <a:sym typeface="Comic Sans"/>
              </a:rPr>
              <a:t>Pasaron los días. Al principio, a Pedro no le gustaba mucho su tarea: pensaba que mirar gusanos era aburrido. A Ana le dolían las manos de tanto arrancar hierbas. Y Lucas se cansaba mucho con la manguera.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37811">
            <a:off x="3213589" y="-4672944"/>
            <a:ext cx="5629103" cy="5980455"/>
          </a:xfrm>
          <a:custGeom>
            <a:avLst/>
            <a:gdLst/>
            <a:ahLst/>
            <a:cxnLst/>
            <a:rect l="l" t="t" r="r" b="b"/>
            <a:pathLst>
              <a:path w="5629103" h="5980455">
                <a:moveTo>
                  <a:pt x="0" y="0"/>
                </a:moveTo>
                <a:lnTo>
                  <a:pt x="5629103" y="0"/>
                </a:lnTo>
                <a:lnTo>
                  <a:pt x="5629103" y="5980455"/>
                </a:lnTo>
                <a:lnTo>
                  <a:pt x="0" y="5980455"/>
                </a:lnTo>
                <a:lnTo>
                  <a:pt x="0" y="0"/>
                </a:lnTo>
                <a:close/>
              </a:path>
            </a:pathLst>
          </a:custGeom>
          <a:blipFill>
            <a:blip r:embed="rId2"/>
            <a:stretch>
              <a:fillRect/>
            </a:stretch>
          </a:blipFill>
        </p:spPr>
      </p:sp>
      <p:sp>
        <p:nvSpPr>
          <p:cNvPr id="3" name="Freeform 3"/>
          <p:cNvSpPr/>
          <p:nvPr/>
        </p:nvSpPr>
        <p:spPr>
          <a:xfrm rot="-7430940">
            <a:off x="15211659" y="5680366"/>
            <a:ext cx="7910838" cy="7663624"/>
          </a:xfrm>
          <a:custGeom>
            <a:avLst/>
            <a:gdLst/>
            <a:ahLst/>
            <a:cxnLst/>
            <a:rect l="l" t="t" r="r" b="b"/>
            <a:pathLst>
              <a:path w="7910838" h="7663624">
                <a:moveTo>
                  <a:pt x="0" y="0"/>
                </a:moveTo>
                <a:lnTo>
                  <a:pt x="7910838" y="0"/>
                </a:lnTo>
                <a:lnTo>
                  <a:pt x="7910838" y="7663625"/>
                </a:lnTo>
                <a:lnTo>
                  <a:pt x="0" y="7663625"/>
                </a:lnTo>
                <a:lnTo>
                  <a:pt x="0" y="0"/>
                </a:lnTo>
                <a:close/>
              </a:path>
            </a:pathLst>
          </a:custGeom>
          <a:blipFill>
            <a:blip r:embed="rId3"/>
            <a:stretch>
              <a:fillRect/>
            </a:stretch>
          </a:blipFill>
          <a:ln cap="sq">
            <a:noFill/>
            <a:prstDash val="solid"/>
            <a:miter/>
          </a:ln>
        </p:spPr>
      </p:sp>
      <p:sp>
        <p:nvSpPr>
          <p:cNvPr id="4" name="Freeform 4"/>
          <p:cNvSpPr/>
          <p:nvPr/>
        </p:nvSpPr>
        <p:spPr>
          <a:xfrm rot="9963289">
            <a:off x="6191885" y="8805966"/>
            <a:ext cx="6738349" cy="7668107"/>
          </a:xfrm>
          <a:custGeom>
            <a:avLst/>
            <a:gdLst/>
            <a:ahLst/>
            <a:cxnLst/>
            <a:rect l="l" t="t" r="r" b="b"/>
            <a:pathLst>
              <a:path w="6738349" h="7668107">
                <a:moveTo>
                  <a:pt x="0" y="0"/>
                </a:moveTo>
                <a:lnTo>
                  <a:pt x="6738349" y="0"/>
                </a:lnTo>
                <a:lnTo>
                  <a:pt x="6738349" y="7668107"/>
                </a:lnTo>
                <a:lnTo>
                  <a:pt x="0" y="7668107"/>
                </a:lnTo>
                <a:lnTo>
                  <a:pt x="0" y="0"/>
                </a:lnTo>
                <a:close/>
              </a:path>
            </a:pathLst>
          </a:custGeom>
          <a:blipFill>
            <a:blip r:embed="rId4"/>
            <a:stretch>
              <a:fillRect/>
            </a:stretch>
          </a:blipFill>
        </p:spPr>
      </p:sp>
      <p:sp>
        <p:nvSpPr>
          <p:cNvPr id="5" name="Freeform 5"/>
          <p:cNvSpPr/>
          <p:nvPr/>
        </p:nvSpPr>
        <p:spPr>
          <a:xfrm rot="-3104636">
            <a:off x="9105075" y="-4318559"/>
            <a:ext cx="6661879" cy="6453695"/>
          </a:xfrm>
          <a:custGeom>
            <a:avLst/>
            <a:gdLst/>
            <a:ahLst/>
            <a:cxnLst/>
            <a:rect l="l" t="t" r="r" b="b"/>
            <a:pathLst>
              <a:path w="6661879" h="6453695">
                <a:moveTo>
                  <a:pt x="0" y="0"/>
                </a:moveTo>
                <a:lnTo>
                  <a:pt x="6661879" y="0"/>
                </a:lnTo>
                <a:lnTo>
                  <a:pt x="6661879" y="6453695"/>
                </a:lnTo>
                <a:lnTo>
                  <a:pt x="0" y="6453695"/>
                </a:lnTo>
                <a:lnTo>
                  <a:pt x="0" y="0"/>
                </a:lnTo>
                <a:close/>
              </a:path>
            </a:pathLst>
          </a:custGeom>
          <a:blipFill>
            <a:blip r:embed="rId5"/>
            <a:stretch>
              <a:fillRect/>
            </a:stretch>
          </a:blipFill>
          <a:ln cap="sq">
            <a:noFill/>
            <a:prstDash val="solid"/>
            <a:miter/>
          </a:ln>
        </p:spPr>
      </p:sp>
      <p:sp>
        <p:nvSpPr>
          <p:cNvPr id="6" name="Freeform 6"/>
          <p:cNvSpPr/>
          <p:nvPr/>
        </p:nvSpPr>
        <p:spPr>
          <a:xfrm rot="3704090">
            <a:off x="15654218" y="-2785523"/>
            <a:ext cx="7025719" cy="6691998"/>
          </a:xfrm>
          <a:custGeom>
            <a:avLst/>
            <a:gdLst/>
            <a:ahLst/>
            <a:cxnLst/>
            <a:rect l="l" t="t" r="r" b="b"/>
            <a:pathLst>
              <a:path w="7025719" h="6691998">
                <a:moveTo>
                  <a:pt x="0" y="0"/>
                </a:moveTo>
                <a:lnTo>
                  <a:pt x="7025719" y="0"/>
                </a:lnTo>
                <a:lnTo>
                  <a:pt x="7025719" y="6691997"/>
                </a:lnTo>
                <a:lnTo>
                  <a:pt x="0" y="6691997"/>
                </a:lnTo>
                <a:lnTo>
                  <a:pt x="0" y="0"/>
                </a:lnTo>
                <a:close/>
              </a:path>
            </a:pathLst>
          </a:custGeom>
          <a:blipFill>
            <a:blip r:embed="rId6"/>
            <a:stretch>
              <a:fillRect/>
            </a:stretch>
          </a:blipFill>
          <a:ln cap="rnd">
            <a:noFill/>
            <a:prstDash val="solid"/>
            <a:round/>
          </a:ln>
        </p:spPr>
      </p:sp>
      <p:sp>
        <p:nvSpPr>
          <p:cNvPr id="7" name="Freeform 7"/>
          <p:cNvSpPr/>
          <p:nvPr/>
        </p:nvSpPr>
        <p:spPr>
          <a:xfrm rot="1112961">
            <a:off x="-3712372" y="-2060723"/>
            <a:ext cx="6683515" cy="7148145"/>
          </a:xfrm>
          <a:custGeom>
            <a:avLst/>
            <a:gdLst/>
            <a:ahLst/>
            <a:cxnLst/>
            <a:rect l="l" t="t" r="r" b="b"/>
            <a:pathLst>
              <a:path w="6683515" h="7148145">
                <a:moveTo>
                  <a:pt x="0" y="0"/>
                </a:moveTo>
                <a:lnTo>
                  <a:pt x="6683516" y="0"/>
                </a:lnTo>
                <a:lnTo>
                  <a:pt x="6683516" y="7148145"/>
                </a:lnTo>
                <a:lnTo>
                  <a:pt x="0" y="7148145"/>
                </a:lnTo>
                <a:lnTo>
                  <a:pt x="0" y="0"/>
                </a:lnTo>
                <a:close/>
              </a:path>
            </a:pathLst>
          </a:custGeom>
          <a:blipFill>
            <a:blip r:embed="rId7"/>
            <a:stretch>
              <a:fillRect/>
            </a:stretch>
          </a:blipFill>
        </p:spPr>
      </p:sp>
      <p:sp>
        <p:nvSpPr>
          <p:cNvPr id="8" name="Freeform 8"/>
          <p:cNvSpPr/>
          <p:nvPr/>
        </p:nvSpPr>
        <p:spPr>
          <a:xfrm rot="-4177092">
            <a:off x="-2745706" y="6847391"/>
            <a:ext cx="7119416" cy="7614349"/>
          </a:xfrm>
          <a:custGeom>
            <a:avLst/>
            <a:gdLst/>
            <a:ahLst/>
            <a:cxnLst/>
            <a:rect l="l" t="t" r="r" b="b"/>
            <a:pathLst>
              <a:path w="7119416" h="7614349">
                <a:moveTo>
                  <a:pt x="0" y="0"/>
                </a:moveTo>
                <a:lnTo>
                  <a:pt x="7119416" y="0"/>
                </a:lnTo>
                <a:lnTo>
                  <a:pt x="7119416" y="7614348"/>
                </a:lnTo>
                <a:lnTo>
                  <a:pt x="0" y="7614348"/>
                </a:lnTo>
                <a:lnTo>
                  <a:pt x="0" y="0"/>
                </a:lnTo>
                <a:close/>
              </a:path>
            </a:pathLst>
          </a:custGeom>
          <a:blipFill>
            <a:blip r:embed="rId8"/>
            <a:stretch>
              <a:fillRect/>
            </a:stretch>
          </a:blipFill>
          <a:ln cap="sq">
            <a:noFill/>
            <a:prstDash val="solid"/>
            <a:miter/>
          </a:ln>
        </p:spPr>
      </p:sp>
      <p:sp>
        <p:nvSpPr>
          <p:cNvPr id="9" name="Freeform 9"/>
          <p:cNvSpPr/>
          <p:nvPr/>
        </p:nvSpPr>
        <p:spPr>
          <a:xfrm rot="2699999">
            <a:off x="9267660" y="2141782"/>
            <a:ext cx="7639732" cy="7646103"/>
          </a:xfrm>
          <a:custGeom>
            <a:avLst/>
            <a:gdLst/>
            <a:ahLst/>
            <a:cxnLst/>
            <a:rect l="l" t="t" r="r" b="b"/>
            <a:pathLst>
              <a:path w="7639732" h="7646103">
                <a:moveTo>
                  <a:pt x="0" y="0"/>
                </a:moveTo>
                <a:lnTo>
                  <a:pt x="7639731" y="0"/>
                </a:lnTo>
                <a:lnTo>
                  <a:pt x="7639731" y="7646104"/>
                </a:lnTo>
                <a:lnTo>
                  <a:pt x="0" y="7646104"/>
                </a:lnTo>
                <a:lnTo>
                  <a:pt x="0" y="0"/>
                </a:lnTo>
                <a:close/>
              </a:path>
            </a:pathLst>
          </a:custGeom>
          <a:blipFill>
            <a:blip r:embed="rId9"/>
            <a:stretch>
              <a:fillRect/>
            </a:stretch>
          </a:blipFill>
        </p:spPr>
      </p:sp>
      <p:sp>
        <p:nvSpPr>
          <p:cNvPr id="10" name="Freeform 10"/>
          <p:cNvSpPr/>
          <p:nvPr/>
        </p:nvSpPr>
        <p:spPr>
          <a:xfrm rot="2699999">
            <a:off x="1380609" y="2141782"/>
            <a:ext cx="7639732" cy="7646103"/>
          </a:xfrm>
          <a:custGeom>
            <a:avLst/>
            <a:gdLst/>
            <a:ahLst/>
            <a:cxnLst/>
            <a:rect l="l" t="t" r="r" b="b"/>
            <a:pathLst>
              <a:path w="7639732" h="7646103">
                <a:moveTo>
                  <a:pt x="0" y="0"/>
                </a:moveTo>
                <a:lnTo>
                  <a:pt x="7639731" y="0"/>
                </a:lnTo>
                <a:lnTo>
                  <a:pt x="7639731" y="7646104"/>
                </a:lnTo>
                <a:lnTo>
                  <a:pt x="0" y="7646104"/>
                </a:lnTo>
                <a:lnTo>
                  <a:pt x="0" y="0"/>
                </a:lnTo>
                <a:close/>
              </a:path>
            </a:pathLst>
          </a:custGeom>
          <a:blipFill>
            <a:blip r:embed="rId9"/>
            <a:stretch>
              <a:fillRect/>
            </a:stretch>
          </a:blipFill>
        </p:spPr>
      </p:sp>
      <p:sp>
        <p:nvSpPr>
          <p:cNvPr id="11" name="Freeform 11"/>
          <p:cNvSpPr/>
          <p:nvPr/>
        </p:nvSpPr>
        <p:spPr>
          <a:xfrm rot="2955329">
            <a:off x="225409" y="330961"/>
            <a:ext cx="2224777" cy="2732582"/>
          </a:xfrm>
          <a:custGeom>
            <a:avLst/>
            <a:gdLst/>
            <a:ahLst/>
            <a:cxnLst/>
            <a:rect l="l" t="t" r="r" b="b"/>
            <a:pathLst>
              <a:path w="2224777" h="2732582">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12"/>
          <p:cNvSpPr/>
          <p:nvPr/>
        </p:nvSpPr>
        <p:spPr>
          <a:xfrm rot="-7770257">
            <a:off x="15409384" y="-1018802"/>
            <a:ext cx="5266262" cy="3361631"/>
          </a:xfrm>
          <a:custGeom>
            <a:avLst/>
            <a:gdLst/>
            <a:ahLst/>
            <a:cxnLst/>
            <a:rect l="l" t="t" r="r" b="b"/>
            <a:pathLst>
              <a:path w="5266262" h="3361631">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TextBox 13"/>
          <p:cNvSpPr txBox="1"/>
          <p:nvPr/>
        </p:nvSpPr>
        <p:spPr>
          <a:xfrm>
            <a:off x="1028700" y="1749438"/>
            <a:ext cx="16230600" cy="7398200"/>
          </a:xfrm>
          <a:prstGeom prst="rect">
            <a:avLst/>
          </a:prstGeom>
        </p:spPr>
        <p:txBody>
          <a:bodyPr lIns="0" tIns="0" rIns="0" bIns="0" rtlCol="0" anchor="t">
            <a:spAutoFit/>
          </a:bodyPr>
          <a:lstStyle/>
          <a:p>
            <a:pPr algn="l">
              <a:lnSpc>
                <a:spcPts val="3924"/>
              </a:lnSpc>
            </a:pPr>
            <a:endParaRPr/>
          </a:p>
          <a:p>
            <a:pPr algn="l">
              <a:lnSpc>
                <a:spcPts val="3924"/>
              </a:lnSpc>
            </a:pPr>
            <a:r>
              <a:rPr lang="en-US" sz="2565">
                <a:solidFill>
                  <a:srgbClr val="000000"/>
                </a:solidFill>
                <a:latin typeface="Comic Sans"/>
                <a:ea typeface="Comic Sans"/>
                <a:cs typeface="Comic Sans"/>
                <a:sym typeface="Comic Sans"/>
              </a:rPr>
              <a:t>Una tarde, don Simeón los reunió a todos y les dijo:</a:t>
            </a:r>
          </a:p>
          <a:p>
            <a:pPr algn="l">
              <a:lnSpc>
                <a:spcPts val="3924"/>
              </a:lnSpc>
            </a:pPr>
            <a:r>
              <a:rPr lang="en-US" sz="2565">
                <a:solidFill>
                  <a:srgbClr val="000000"/>
                </a:solidFill>
                <a:latin typeface="Comic Sans"/>
                <a:ea typeface="Comic Sans"/>
                <a:cs typeface="Comic Sans"/>
                <a:sym typeface="Comic Sans"/>
              </a:rPr>
              <a:t>—¿Sabéis qué es lo más bonito que he visto estos días? Que ninguno de vosotros ha hecho lo mismo, pero juntos habéis hecho crecer todo el huerto. Pedro, sin tus gusanos, la tierra no tendría vida. Ana, sin tus manos, las hierbas malas ahogarían las lechugas. Lucas, sin tu fuerza, las plantas no tendrían agua. Y Marta, sin tu cuidado con las más pequeñas, algunas habrían secado.</a:t>
            </a:r>
          </a:p>
          <a:p>
            <a:pPr algn="l">
              <a:lnSpc>
                <a:spcPts val="3924"/>
              </a:lnSpc>
            </a:pPr>
            <a:r>
              <a:rPr lang="en-US" sz="2565">
                <a:solidFill>
                  <a:srgbClr val="000000"/>
                </a:solidFill>
                <a:latin typeface="Comic Sans"/>
                <a:ea typeface="Comic Sans"/>
                <a:cs typeface="Comic Sans"/>
                <a:sym typeface="Comic Sans"/>
              </a:rPr>
              <a:t>Los niños se miraron y sonrieron. Entendieron algo importante: </a:t>
            </a:r>
            <a:r>
              <a:rPr lang="en-US" sz="2565" b="1">
                <a:solidFill>
                  <a:srgbClr val="000000"/>
                </a:solidFill>
                <a:latin typeface="Comic Sans Bold"/>
                <a:ea typeface="Comic Sans Bold"/>
                <a:cs typeface="Comic Sans Bold"/>
                <a:sym typeface="Comic Sans Bold"/>
              </a:rPr>
              <a:t>cada uno había hecho algo distinto, pero todo era necesario.</a:t>
            </a:r>
          </a:p>
          <a:p>
            <a:pPr algn="l">
              <a:lnSpc>
                <a:spcPts val="3924"/>
              </a:lnSpc>
            </a:pPr>
            <a:r>
              <a:rPr lang="en-US" sz="2565">
                <a:solidFill>
                  <a:srgbClr val="000000"/>
                </a:solidFill>
                <a:latin typeface="Comic Sans"/>
                <a:ea typeface="Comic Sans"/>
                <a:cs typeface="Comic Sans"/>
                <a:sym typeface="Comic Sans"/>
              </a:rPr>
              <a:t>Al llegar el verano, el huerto estaba más hermoso que nunca. Don Simeón les trajo una cesta con los primeros tomates y dijo:</a:t>
            </a:r>
          </a:p>
          <a:p>
            <a:pPr algn="l">
              <a:lnSpc>
                <a:spcPts val="3924"/>
              </a:lnSpc>
            </a:pPr>
            <a:r>
              <a:rPr lang="en-US" sz="2565">
                <a:solidFill>
                  <a:srgbClr val="000000"/>
                </a:solidFill>
                <a:latin typeface="Comic Sans"/>
                <a:ea typeface="Comic Sans"/>
                <a:cs typeface="Comic Sans"/>
                <a:sym typeface="Comic Sans"/>
              </a:rPr>
              <a:t>—Esto es de todos. Porque el huerto ya no es mío. </a:t>
            </a:r>
            <a:r>
              <a:rPr lang="en-US" sz="2565" b="1">
                <a:solidFill>
                  <a:srgbClr val="000000"/>
                </a:solidFill>
                <a:latin typeface="Comic Sans Bold"/>
                <a:ea typeface="Comic Sans Bold"/>
                <a:cs typeface="Comic Sans Bold"/>
                <a:sym typeface="Comic Sans Bold"/>
              </a:rPr>
              <a:t>Es nuestro.</a:t>
            </a:r>
          </a:p>
          <a:p>
            <a:pPr algn="l">
              <a:lnSpc>
                <a:spcPts val="3924"/>
              </a:lnSpc>
            </a:pPr>
            <a:r>
              <a:rPr lang="en-US" sz="2565">
                <a:solidFill>
                  <a:srgbClr val="000000"/>
                </a:solidFill>
                <a:latin typeface="Comic Sans"/>
                <a:ea typeface="Comic Sans"/>
                <a:cs typeface="Comic Sans"/>
                <a:sym typeface="Comic Sans"/>
              </a:rPr>
              <a:t>Marta, mordiendo un tomate rojo y jugoso, pensó: «Si yo sola no puedo con un huerto entero, ¿cuántas cosas más necesito a los demás?»</a:t>
            </a:r>
          </a:p>
          <a:p>
            <a:pPr algn="l">
              <a:lnSpc>
                <a:spcPts val="3924"/>
              </a:lnSpc>
              <a:spcBef>
                <a:spcPct val="0"/>
              </a:spcBef>
            </a:pPr>
            <a:r>
              <a:rPr lang="en-US" sz="2565">
                <a:solidFill>
                  <a:srgbClr val="000000"/>
                </a:solidFill>
                <a:latin typeface="Comic Sans"/>
                <a:ea typeface="Comic Sans"/>
                <a:cs typeface="Comic Sans"/>
                <a:sym typeface="Comic Sans"/>
              </a:rPr>
              <a:t>Y desde aquel día, cada vez que veía algo que arreglar en el colegio, en casa o en el parque, no decía «que lo haga otro», sino: «¿Quién me ayuda?»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741491">
            <a:off x="8418789" y="-76722"/>
            <a:ext cx="16999921" cy="16468674"/>
          </a:xfrm>
          <a:custGeom>
            <a:avLst/>
            <a:gdLst/>
            <a:ahLst/>
            <a:cxnLst/>
            <a:rect l="l" t="t" r="r" b="b"/>
            <a:pathLst>
              <a:path w="16999921" h="16468674">
                <a:moveTo>
                  <a:pt x="0" y="0"/>
                </a:moveTo>
                <a:lnTo>
                  <a:pt x="16999922" y="0"/>
                </a:lnTo>
                <a:lnTo>
                  <a:pt x="16999922" y="16468674"/>
                </a:lnTo>
                <a:lnTo>
                  <a:pt x="0" y="16468674"/>
                </a:lnTo>
                <a:lnTo>
                  <a:pt x="0" y="0"/>
                </a:lnTo>
                <a:close/>
              </a:path>
            </a:pathLst>
          </a:custGeom>
          <a:blipFill>
            <a:blip r:embed="rId2"/>
            <a:stretch>
              <a:fillRect/>
            </a:stretch>
          </a:blipFill>
          <a:ln cap="sq">
            <a:noFill/>
            <a:prstDash val="solid"/>
            <a:miter/>
          </a:ln>
        </p:spPr>
      </p:sp>
      <p:sp>
        <p:nvSpPr>
          <p:cNvPr id="3" name="Freeform 3"/>
          <p:cNvSpPr/>
          <p:nvPr/>
        </p:nvSpPr>
        <p:spPr>
          <a:xfrm>
            <a:off x="7080762" y="4878244"/>
            <a:ext cx="7478219" cy="4973015"/>
          </a:xfrm>
          <a:custGeom>
            <a:avLst/>
            <a:gdLst/>
            <a:ahLst/>
            <a:cxnLst/>
            <a:rect l="l" t="t" r="r" b="b"/>
            <a:pathLst>
              <a:path w="7478219" h="4973015">
                <a:moveTo>
                  <a:pt x="0" y="0"/>
                </a:moveTo>
                <a:lnTo>
                  <a:pt x="7478219" y="0"/>
                </a:lnTo>
                <a:lnTo>
                  <a:pt x="7478219" y="4973015"/>
                </a:lnTo>
                <a:lnTo>
                  <a:pt x="0" y="4973015"/>
                </a:lnTo>
                <a:lnTo>
                  <a:pt x="0" y="0"/>
                </a:lnTo>
                <a:close/>
              </a:path>
            </a:pathLst>
          </a:custGeom>
          <a:blipFill>
            <a:blip r:embed="rId3"/>
            <a:stretch>
              <a:fillRect/>
            </a:stretch>
          </a:blipFill>
        </p:spPr>
      </p:sp>
      <p:sp>
        <p:nvSpPr>
          <p:cNvPr id="4" name="TextBox 4"/>
          <p:cNvSpPr txBox="1"/>
          <p:nvPr/>
        </p:nvSpPr>
        <p:spPr>
          <a:xfrm>
            <a:off x="1524000" y="1333500"/>
            <a:ext cx="5318894" cy="1304110"/>
          </a:xfrm>
          <a:prstGeom prst="rect">
            <a:avLst/>
          </a:prstGeom>
        </p:spPr>
        <p:txBody>
          <a:bodyPr lIns="0" tIns="0" rIns="0" bIns="0" rtlCol="0" anchor="t">
            <a:spAutoFit/>
          </a:bodyPr>
          <a:lstStyle/>
          <a:p>
            <a:pPr algn="ctr">
              <a:lnSpc>
                <a:spcPts val="10809"/>
              </a:lnSpc>
              <a:spcBef>
                <a:spcPct val="0"/>
              </a:spcBef>
            </a:pPr>
            <a:r>
              <a:rPr lang="en-US" sz="7064" b="1" dirty="0">
                <a:solidFill>
                  <a:srgbClr val="44BBE4"/>
                </a:solidFill>
                <a:latin typeface="Comic Sans Bold"/>
                <a:ea typeface="Comic Sans Bold"/>
                <a:cs typeface="Comic Sans Bold"/>
                <a:sym typeface="Comic Sans Bold"/>
              </a:rPr>
              <a:t>REFLEXIÓN</a:t>
            </a:r>
          </a:p>
        </p:txBody>
      </p:sp>
      <p:sp>
        <p:nvSpPr>
          <p:cNvPr id="5" name="TextBox 5"/>
          <p:cNvSpPr txBox="1"/>
          <p:nvPr/>
        </p:nvSpPr>
        <p:spPr>
          <a:xfrm>
            <a:off x="1524000" y="3155288"/>
            <a:ext cx="8489231" cy="2861634"/>
          </a:xfrm>
          <a:prstGeom prst="rect">
            <a:avLst/>
          </a:prstGeom>
        </p:spPr>
        <p:txBody>
          <a:bodyPr lIns="0" tIns="0" rIns="0" bIns="0" rtlCol="0" anchor="t">
            <a:spAutoFit/>
          </a:bodyPr>
          <a:lstStyle/>
          <a:p>
            <a:pPr algn="just">
              <a:lnSpc>
                <a:spcPts val="5760"/>
              </a:lnSpc>
              <a:spcBef>
                <a:spcPct val="0"/>
              </a:spcBef>
            </a:pPr>
            <a:r>
              <a:rPr lang="en-US" sz="3764" b="1" dirty="0">
                <a:solidFill>
                  <a:srgbClr val="000000"/>
                </a:solidFill>
                <a:latin typeface="Comic Sans Bold"/>
                <a:ea typeface="Comic Sans Bold"/>
                <a:cs typeface="Comic Sans Bold"/>
                <a:sym typeface="Comic Sans Bold"/>
              </a:rPr>
              <a:t>¿</a:t>
            </a:r>
            <a:r>
              <a:rPr lang="en-US" sz="3764" b="1" dirty="0" err="1">
                <a:solidFill>
                  <a:srgbClr val="000000"/>
                </a:solidFill>
                <a:latin typeface="Comic Sans Bold"/>
                <a:ea typeface="Comic Sans Bold"/>
                <a:cs typeface="Comic Sans Bold"/>
                <a:sym typeface="Comic Sans Bold"/>
              </a:rPr>
              <a:t>Quién</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ayudó</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en</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el</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cuento</a:t>
            </a:r>
            <a:r>
              <a:rPr lang="en-US" sz="3764" b="1" dirty="0">
                <a:solidFill>
                  <a:srgbClr val="000000"/>
                </a:solidFill>
                <a:latin typeface="Comic Sans Bold"/>
                <a:ea typeface="Comic Sans Bold"/>
                <a:cs typeface="Comic Sans Bold"/>
                <a:sym typeface="Comic Sans Bold"/>
              </a:rPr>
              <a:t>? </a:t>
            </a:r>
          </a:p>
          <a:p>
            <a:pPr algn="just">
              <a:lnSpc>
                <a:spcPts val="5760"/>
              </a:lnSpc>
              <a:spcBef>
                <a:spcPct val="0"/>
              </a:spcBef>
            </a:pPr>
            <a:r>
              <a:rPr lang="en-US" sz="3764" b="1" dirty="0">
                <a:solidFill>
                  <a:srgbClr val="000000"/>
                </a:solidFill>
                <a:latin typeface="Comic Sans Bold"/>
                <a:ea typeface="Comic Sans Bold"/>
                <a:cs typeface="Comic Sans Bold"/>
                <a:sym typeface="Comic Sans Bold"/>
              </a:rPr>
              <a:t>¿</a:t>
            </a:r>
            <a:r>
              <a:rPr lang="en-US" sz="3764" b="1" dirty="0" err="1">
                <a:solidFill>
                  <a:srgbClr val="000000"/>
                </a:solidFill>
                <a:latin typeface="Comic Sans Bold"/>
                <a:ea typeface="Comic Sans Bold"/>
                <a:cs typeface="Comic Sans Bold"/>
                <a:sym typeface="Comic Sans Bold"/>
              </a:rPr>
              <a:t>Qué</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hizo</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cada</a:t>
            </a:r>
            <a:r>
              <a:rPr lang="en-US" sz="3764" b="1" dirty="0">
                <a:solidFill>
                  <a:srgbClr val="000000"/>
                </a:solidFill>
                <a:latin typeface="Comic Sans Bold"/>
                <a:ea typeface="Comic Sans Bold"/>
                <a:cs typeface="Comic Sans Bold"/>
                <a:sym typeface="Comic Sans Bold"/>
              </a:rPr>
              <a:t> uno? </a:t>
            </a:r>
          </a:p>
          <a:p>
            <a:pPr algn="just">
              <a:lnSpc>
                <a:spcPts val="5760"/>
              </a:lnSpc>
              <a:spcBef>
                <a:spcPct val="0"/>
              </a:spcBef>
            </a:pPr>
            <a:r>
              <a:rPr lang="en-US" sz="3764" b="1" dirty="0">
                <a:solidFill>
                  <a:srgbClr val="000000"/>
                </a:solidFill>
                <a:latin typeface="Comic Sans Bold"/>
                <a:ea typeface="Comic Sans Bold"/>
                <a:cs typeface="Comic Sans Bold"/>
                <a:sym typeface="Comic Sans Bold"/>
              </a:rPr>
              <a:t>¿</a:t>
            </a:r>
            <a:r>
              <a:rPr lang="en-US" sz="3764" b="1" dirty="0" err="1">
                <a:solidFill>
                  <a:srgbClr val="000000"/>
                </a:solidFill>
                <a:latin typeface="Comic Sans Bold"/>
                <a:ea typeface="Comic Sans Bold"/>
                <a:cs typeface="Comic Sans Bold"/>
                <a:sym typeface="Comic Sans Bold"/>
              </a:rPr>
              <a:t>Alguna</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vez</a:t>
            </a:r>
            <a:r>
              <a:rPr lang="en-US" sz="3764" b="1" dirty="0">
                <a:solidFill>
                  <a:srgbClr val="000000"/>
                </a:solidFill>
                <a:latin typeface="Comic Sans Bold"/>
                <a:ea typeface="Comic Sans Bold"/>
                <a:cs typeface="Comic Sans Bold"/>
                <a:sym typeface="Comic Sans Bold"/>
              </a:rPr>
              <a:t> has </a:t>
            </a:r>
            <a:r>
              <a:rPr lang="en-US" sz="3764" b="1" dirty="0" err="1">
                <a:solidFill>
                  <a:srgbClr val="000000"/>
                </a:solidFill>
                <a:latin typeface="Comic Sans Bold"/>
                <a:ea typeface="Comic Sans Bold"/>
                <a:cs typeface="Comic Sans Bold"/>
                <a:sym typeface="Comic Sans Bold"/>
              </a:rPr>
              <a:t>ayudado</a:t>
            </a:r>
            <a:r>
              <a:rPr lang="en-US" sz="3764" b="1" dirty="0">
                <a:solidFill>
                  <a:srgbClr val="000000"/>
                </a:solidFill>
                <a:latin typeface="Comic Sans Bold"/>
                <a:ea typeface="Comic Sans Bold"/>
                <a:cs typeface="Comic Sans Bold"/>
                <a:sym typeface="Comic Sans Bold"/>
              </a:rPr>
              <a:t> a </a:t>
            </a:r>
            <a:r>
              <a:rPr lang="en-US" sz="3764" b="1" dirty="0" err="1">
                <a:solidFill>
                  <a:srgbClr val="000000"/>
                </a:solidFill>
                <a:latin typeface="Comic Sans Bold"/>
                <a:ea typeface="Comic Sans Bold"/>
                <a:cs typeface="Comic Sans Bold"/>
                <a:sym typeface="Comic Sans Bold"/>
              </a:rPr>
              <a:t>alguien</a:t>
            </a:r>
            <a:r>
              <a:rPr lang="en-US" sz="3764" b="1" dirty="0">
                <a:solidFill>
                  <a:srgbClr val="000000"/>
                </a:solidFill>
                <a:latin typeface="Comic Sans Bold"/>
                <a:ea typeface="Comic Sans Bold"/>
                <a:cs typeface="Comic Sans Bold"/>
                <a:sym typeface="Comic Sans Bold"/>
              </a:rPr>
              <a:t>? </a:t>
            </a:r>
          </a:p>
          <a:p>
            <a:pPr algn="just">
              <a:lnSpc>
                <a:spcPts val="5760"/>
              </a:lnSpc>
              <a:spcBef>
                <a:spcPct val="0"/>
              </a:spcBef>
            </a:pPr>
            <a:r>
              <a:rPr lang="en-US" sz="3764" b="1" dirty="0">
                <a:solidFill>
                  <a:srgbClr val="000000"/>
                </a:solidFill>
                <a:latin typeface="Comic Sans Bold"/>
                <a:ea typeface="Comic Sans Bold"/>
                <a:cs typeface="Comic Sans Bold"/>
                <a:sym typeface="Comic Sans Bold"/>
              </a:rPr>
              <a:t>¿</a:t>
            </a:r>
            <a:r>
              <a:rPr lang="en-US" sz="3764" b="1" dirty="0" err="1">
                <a:solidFill>
                  <a:srgbClr val="000000"/>
                </a:solidFill>
                <a:latin typeface="Comic Sans Bold"/>
                <a:ea typeface="Comic Sans Bold"/>
                <a:cs typeface="Comic Sans Bold"/>
                <a:sym typeface="Comic Sans Bold"/>
              </a:rPr>
              <a:t>Cómo</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te</a:t>
            </a:r>
            <a:r>
              <a:rPr lang="en-US" sz="3764" b="1" dirty="0">
                <a:solidFill>
                  <a:srgbClr val="000000"/>
                </a:solidFill>
                <a:latin typeface="Comic Sans Bold"/>
                <a:ea typeface="Comic Sans Bold"/>
                <a:cs typeface="Comic Sans Bold"/>
                <a:sym typeface="Comic Sans Bold"/>
              </a:rPr>
              <a:t> </a:t>
            </a:r>
            <a:r>
              <a:rPr lang="en-US" sz="3764" b="1" dirty="0" err="1">
                <a:solidFill>
                  <a:srgbClr val="000000"/>
                </a:solidFill>
                <a:latin typeface="Comic Sans Bold"/>
                <a:ea typeface="Comic Sans Bold"/>
                <a:cs typeface="Comic Sans Bold"/>
                <a:sym typeface="Comic Sans Bold"/>
              </a:rPr>
              <a:t>sentiste</a:t>
            </a:r>
            <a:r>
              <a:rPr lang="en-US" sz="3764" b="1" dirty="0">
                <a:solidFill>
                  <a:srgbClr val="000000"/>
                </a:solidFill>
                <a:latin typeface="Comic Sans Bold"/>
                <a:ea typeface="Comic Sans Bold"/>
                <a:cs typeface="Comic Sans Bold"/>
                <a:sym typeface="Comic Sans Bold"/>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65701">
            <a:off x="3350715" y="-2604734"/>
            <a:ext cx="4543718" cy="4827323"/>
          </a:xfrm>
          <a:custGeom>
            <a:avLst/>
            <a:gdLst/>
            <a:ahLst/>
            <a:cxnLst/>
            <a:rect l="l" t="t" r="r" b="b"/>
            <a:pathLst>
              <a:path w="4543718" h="4827323">
                <a:moveTo>
                  <a:pt x="0" y="0"/>
                </a:moveTo>
                <a:lnTo>
                  <a:pt x="4543718" y="0"/>
                </a:lnTo>
                <a:lnTo>
                  <a:pt x="4543718" y="4827323"/>
                </a:lnTo>
                <a:lnTo>
                  <a:pt x="0" y="4827323"/>
                </a:lnTo>
                <a:lnTo>
                  <a:pt x="0" y="0"/>
                </a:lnTo>
                <a:close/>
              </a:path>
            </a:pathLst>
          </a:custGeom>
          <a:blipFill>
            <a:blip r:embed="rId2"/>
            <a:stretch>
              <a:fillRect/>
            </a:stretch>
          </a:blipFill>
        </p:spPr>
      </p:sp>
      <p:sp>
        <p:nvSpPr>
          <p:cNvPr id="3" name="Freeform 3"/>
          <p:cNvSpPr/>
          <p:nvPr/>
        </p:nvSpPr>
        <p:spPr>
          <a:xfrm rot="-6560982">
            <a:off x="13520057" y="6047491"/>
            <a:ext cx="7478485" cy="7244783"/>
          </a:xfrm>
          <a:custGeom>
            <a:avLst/>
            <a:gdLst/>
            <a:ahLst/>
            <a:cxnLst/>
            <a:rect l="l" t="t" r="r" b="b"/>
            <a:pathLst>
              <a:path w="7478485" h="7244783">
                <a:moveTo>
                  <a:pt x="0" y="0"/>
                </a:moveTo>
                <a:lnTo>
                  <a:pt x="7478486" y="0"/>
                </a:lnTo>
                <a:lnTo>
                  <a:pt x="7478486" y="7244782"/>
                </a:lnTo>
                <a:lnTo>
                  <a:pt x="0" y="7244782"/>
                </a:lnTo>
                <a:lnTo>
                  <a:pt x="0" y="0"/>
                </a:lnTo>
                <a:close/>
              </a:path>
            </a:pathLst>
          </a:custGeom>
          <a:blipFill>
            <a:blip r:embed="rId3"/>
            <a:stretch>
              <a:fillRect/>
            </a:stretch>
          </a:blipFill>
          <a:ln cap="sq">
            <a:noFill/>
            <a:prstDash val="solid"/>
            <a:miter/>
          </a:ln>
        </p:spPr>
      </p:sp>
      <p:sp>
        <p:nvSpPr>
          <p:cNvPr id="4" name="Freeform 4"/>
          <p:cNvSpPr/>
          <p:nvPr/>
        </p:nvSpPr>
        <p:spPr>
          <a:xfrm rot="9707657">
            <a:off x="5549114" y="6549805"/>
            <a:ext cx="7327232" cy="8338244"/>
          </a:xfrm>
          <a:custGeom>
            <a:avLst/>
            <a:gdLst/>
            <a:ahLst/>
            <a:cxnLst/>
            <a:rect l="l" t="t" r="r" b="b"/>
            <a:pathLst>
              <a:path w="7327232" h="8338244">
                <a:moveTo>
                  <a:pt x="0" y="0"/>
                </a:moveTo>
                <a:lnTo>
                  <a:pt x="7327232" y="0"/>
                </a:lnTo>
                <a:lnTo>
                  <a:pt x="7327232" y="8338244"/>
                </a:lnTo>
                <a:lnTo>
                  <a:pt x="0" y="8338244"/>
                </a:lnTo>
                <a:lnTo>
                  <a:pt x="0" y="0"/>
                </a:lnTo>
                <a:close/>
              </a:path>
            </a:pathLst>
          </a:custGeom>
          <a:blipFill>
            <a:blip r:embed="rId4"/>
            <a:stretch>
              <a:fillRect/>
            </a:stretch>
          </a:blipFill>
        </p:spPr>
      </p:sp>
      <p:sp>
        <p:nvSpPr>
          <p:cNvPr id="5" name="Freeform 5"/>
          <p:cNvSpPr/>
          <p:nvPr/>
        </p:nvSpPr>
        <p:spPr>
          <a:xfrm rot="-2105157">
            <a:off x="8927389" y="-2990601"/>
            <a:ext cx="5719349" cy="5540619"/>
          </a:xfrm>
          <a:custGeom>
            <a:avLst/>
            <a:gdLst/>
            <a:ahLst/>
            <a:cxnLst/>
            <a:rect l="l" t="t" r="r" b="b"/>
            <a:pathLst>
              <a:path w="5719349" h="5540619">
                <a:moveTo>
                  <a:pt x="0" y="0"/>
                </a:moveTo>
                <a:lnTo>
                  <a:pt x="5719349" y="0"/>
                </a:lnTo>
                <a:lnTo>
                  <a:pt x="5719349" y="5540620"/>
                </a:lnTo>
                <a:lnTo>
                  <a:pt x="0" y="5540620"/>
                </a:lnTo>
                <a:lnTo>
                  <a:pt x="0" y="0"/>
                </a:lnTo>
                <a:close/>
              </a:path>
            </a:pathLst>
          </a:custGeom>
          <a:blipFill>
            <a:blip r:embed="rId5"/>
            <a:stretch>
              <a:fillRect/>
            </a:stretch>
          </a:blipFill>
          <a:ln cap="sq">
            <a:noFill/>
            <a:prstDash val="solid"/>
            <a:miter/>
          </a:ln>
        </p:spPr>
      </p:sp>
      <p:sp>
        <p:nvSpPr>
          <p:cNvPr id="6" name="Freeform 6"/>
          <p:cNvSpPr/>
          <p:nvPr/>
        </p:nvSpPr>
        <p:spPr>
          <a:xfrm rot="3704090">
            <a:off x="15405329" y="-2059677"/>
            <a:ext cx="7025719" cy="6691998"/>
          </a:xfrm>
          <a:custGeom>
            <a:avLst/>
            <a:gdLst/>
            <a:ahLst/>
            <a:cxnLst/>
            <a:rect l="l" t="t" r="r" b="b"/>
            <a:pathLst>
              <a:path w="7025719" h="6691998">
                <a:moveTo>
                  <a:pt x="0" y="0"/>
                </a:moveTo>
                <a:lnTo>
                  <a:pt x="7025719" y="0"/>
                </a:lnTo>
                <a:lnTo>
                  <a:pt x="7025719" y="6691998"/>
                </a:lnTo>
                <a:lnTo>
                  <a:pt x="0" y="6691998"/>
                </a:lnTo>
                <a:lnTo>
                  <a:pt x="0" y="0"/>
                </a:lnTo>
                <a:close/>
              </a:path>
            </a:pathLst>
          </a:custGeom>
          <a:blipFill>
            <a:blip r:embed="rId6"/>
            <a:stretch>
              <a:fillRect/>
            </a:stretch>
          </a:blipFill>
        </p:spPr>
      </p:sp>
      <p:sp>
        <p:nvSpPr>
          <p:cNvPr id="7" name="Freeform 7"/>
          <p:cNvSpPr/>
          <p:nvPr/>
        </p:nvSpPr>
        <p:spPr>
          <a:xfrm rot="1112961">
            <a:off x="-3712372" y="-1448324"/>
            <a:ext cx="6683515" cy="7148145"/>
          </a:xfrm>
          <a:custGeom>
            <a:avLst/>
            <a:gdLst/>
            <a:ahLst/>
            <a:cxnLst/>
            <a:rect l="l" t="t" r="r" b="b"/>
            <a:pathLst>
              <a:path w="6683515" h="7148145">
                <a:moveTo>
                  <a:pt x="0" y="0"/>
                </a:moveTo>
                <a:lnTo>
                  <a:pt x="6683516" y="0"/>
                </a:lnTo>
                <a:lnTo>
                  <a:pt x="6683516" y="7148144"/>
                </a:lnTo>
                <a:lnTo>
                  <a:pt x="0" y="7148144"/>
                </a:lnTo>
                <a:lnTo>
                  <a:pt x="0" y="0"/>
                </a:lnTo>
                <a:close/>
              </a:path>
            </a:pathLst>
          </a:custGeom>
          <a:blipFill>
            <a:blip r:embed="rId7"/>
            <a:stretch>
              <a:fillRect/>
            </a:stretch>
          </a:blipFill>
        </p:spPr>
      </p:sp>
      <p:sp>
        <p:nvSpPr>
          <p:cNvPr id="8" name="Freeform 8"/>
          <p:cNvSpPr/>
          <p:nvPr/>
        </p:nvSpPr>
        <p:spPr>
          <a:xfrm rot="-4177092">
            <a:off x="-1608017" y="6446758"/>
            <a:ext cx="6683515" cy="7148145"/>
          </a:xfrm>
          <a:custGeom>
            <a:avLst/>
            <a:gdLst/>
            <a:ahLst/>
            <a:cxnLst/>
            <a:rect l="l" t="t" r="r" b="b"/>
            <a:pathLst>
              <a:path w="6683515" h="7148145">
                <a:moveTo>
                  <a:pt x="0" y="0"/>
                </a:moveTo>
                <a:lnTo>
                  <a:pt x="6683516" y="0"/>
                </a:lnTo>
                <a:lnTo>
                  <a:pt x="6683516" y="7148145"/>
                </a:lnTo>
                <a:lnTo>
                  <a:pt x="0" y="7148145"/>
                </a:lnTo>
                <a:lnTo>
                  <a:pt x="0" y="0"/>
                </a:lnTo>
                <a:close/>
              </a:path>
            </a:pathLst>
          </a:custGeom>
          <a:blipFill>
            <a:blip r:embed="rId8"/>
            <a:stretch>
              <a:fillRect/>
            </a:stretch>
          </a:blipFill>
          <a:ln cap="sq">
            <a:noFill/>
            <a:prstDash val="solid"/>
            <a:miter/>
          </a:ln>
        </p:spPr>
      </p:sp>
      <p:sp>
        <p:nvSpPr>
          <p:cNvPr id="9" name="TextBox 9"/>
          <p:cNvSpPr txBox="1"/>
          <p:nvPr/>
        </p:nvSpPr>
        <p:spPr>
          <a:xfrm>
            <a:off x="2454126" y="533593"/>
            <a:ext cx="14058946" cy="3555784"/>
          </a:xfrm>
          <a:prstGeom prst="rect">
            <a:avLst/>
          </a:prstGeom>
        </p:spPr>
        <p:txBody>
          <a:bodyPr lIns="0" tIns="0" rIns="0" bIns="0" rtlCol="0" anchor="t">
            <a:spAutoFit/>
          </a:bodyPr>
          <a:lstStyle/>
          <a:p>
            <a:pPr algn="ctr">
              <a:lnSpc>
                <a:spcPts val="27093"/>
              </a:lnSpc>
            </a:pPr>
            <a:r>
              <a:rPr lang="en-US" sz="25802">
                <a:solidFill>
                  <a:srgbClr val="FF914D"/>
                </a:solidFill>
                <a:latin typeface="Sensa Wild Fill"/>
                <a:ea typeface="Sensa Wild Fill"/>
                <a:cs typeface="Sensa Wild Fill"/>
                <a:sym typeface="Sensa Wild Fill"/>
              </a:rPr>
              <a:t>FELIZ </a:t>
            </a:r>
          </a:p>
        </p:txBody>
      </p:sp>
      <p:sp>
        <p:nvSpPr>
          <p:cNvPr id="10" name="TextBox 10"/>
          <p:cNvSpPr txBox="1"/>
          <p:nvPr/>
        </p:nvSpPr>
        <p:spPr>
          <a:xfrm>
            <a:off x="4061031" y="3392629"/>
            <a:ext cx="10303398" cy="2388930"/>
          </a:xfrm>
          <a:prstGeom prst="rect">
            <a:avLst/>
          </a:prstGeom>
        </p:spPr>
        <p:txBody>
          <a:bodyPr lIns="0" tIns="0" rIns="0" bIns="0" rtlCol="0" anchor="t">
            <a:spAutoFit/>
          </a:bodyPr>
          <a:lstStyle/>
          <a:p>
            <a:pPr algn="ctr">
              <a:lnSpc>
                <a:spcPts val="18273"/>
              </a:lnSpc>
            </a:pPr>
            <a:r>
              <a:rPr lang="en-US" sz="17403">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Martes</a:t>
            </a:r>
          </a:p>
        </p:txBody>
      </p:sp>
      <p:sp>
        <p:nvSpPr>
          <p:cNvPr id="11" name="Freeform 11"/>
          <p:cNvSpPr/>
          <p:nvPr/>
        </p:nvSpPr>
        <p:spPr>
          <a:xfrm rot="595726">
            <a:off x="679339" y="5893718"/>
            <a:ext cx="3549574" cy="3496331"/>
          </a:xfrm>
          <a:custGeom>
            <a:avLst/>
            <a:gdLst/>
            <a:ahLst/>
            <a:cxnLst/>
            <a:rect l="l" t="t" r="r" b="b"/>
            <a:pathLst>
              <a:path w="3549574" h="3496331">
                <a:moveTo>
                  <a:pt x="0" y="0"/>
                </a:moveTo>
                <a:lnTo>
                  <a:pt x="3549574" y="0"/>
                </a:lnTo>
                <a:lnTo>
                  <a:pt x="3549574" y="3496331"/>
                </a:lnTo>
                <a:lnTo>
                  <a:pt x="0" y="34963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13911493" y="354297"/>
            <a:ext cx="3347807" cy="3297590"/>
          </a:xfrm>
          <a:custGeom>
            <a:avLst/>
            <a:gdLst/>
            <a:ahLst/>
            <a:cxnLst/>
            <a:rect l="l" t="t" r="r" b="b"/>
            <a:pathLst>
              <a:path w="3347807" h="3297590">
                <a:moveTo>
                  <a:pt x="0" y="0"/>
                </a:moveTo>
                <a:lnTo>
                  <a:pt x="3347807" y="0"/>
                </a:lnTo>
                <a:lnTo>
                  <a:pt x="3347807" y="3297590"/>
                </a:lnTo>
                <a:lnTo>
                  <a:pt x="0" y="329759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Freeform 13"/>
          <p:cNvSpPr/>
          <p:nvPr/>
        </p:nvSpPr>
        <p:spPr>
          <a:xfrm rot="2904165">
            <a:off x="1623736" y="-678875"/>
            <a:ext cx="2490075" cy="5055989"/>
          </a:xfrm>
          <a:custGeom>
            <a:avLst/>
            <a:gdLst/>
            <a:ahLst/>
            <a:cxnLst/>
            <a:rect l="l" t="t" r="r" b="b"/>
            <a:pathLst>
              <a:path w="2490075" h="5055989">
                <a:moveTo>
                  <a:pt x="0" y="0"/>
                </a:moveTo>
                <a:lnTo>
                  <a:pt x="2490075" y="0"/>
                </a:lnTo>
                <a:lnTo>
                  <a:pt x="2490075" y="5055989"/>
                </a:lnTo>
                <a:lnTo>
                  <a:pt x="0" y="505598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4" name="Freeform 14"/>
          <p:cNvSpPr/>
          <p:nvPr/>
        </p:nvSpPr>
        <p:spPr>
          <a:xfrm rot="829019" flipH="1">
            <a:off x="12692892" y="4593085"/>
            <a:ext cx="4033224" cy="4953806"/>
          </a:xfrm>
          <a:custGeom>
            <a:avLst/>
            <a:gdLst/>
            <a:ahLst/>
            <a:cxnLst/>
            <a:rect l="l" t="t" r="r" b="b"/>
            <a:pathLst>
              <a:path w="4033224" h="4953806">
                <a:moveTo>
                  <a:pt x="4033224" y="0"/>
                </a:moveTo>
                <a:lnTo>
                  <a:pt x="0" y="0"/>
                </a:lnTo>
                <a:lnTo>
                  <a:pt x="0" y="4953807"/>
                </a:lnTo>
                <a:lnTo>
                  <a:pt x="4033224" y="4953807"/>
                </a:lnTo>
                <a:lnTo>
                  <a:pt x="4033224"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5" name="Freeform 15"/>
          <p:cNvSpPr/>
          <p:nvPr/>
        </p:nvSpPr>
        <p:spPr>
          <a:xfrm>
            <a:off x="7363356" y="5332017"/>
            <a:ext cx="4954983" cy="4954983"/>
          </a:xfrm>
          <a:custGeom>
            <a:avLst/>
            <a:gdLst/>
            <a:ahLst/>
            <a:cxnLst/>
            <a:rect l="l" t="t" r="r" b="b"/>
            <a:pathLst>
              <a:path w="4954983" h="4954983">
                <a:moveTo>
                  <a:pt x="0" y="0"/>
                </a:moveTo>
                <a:lnTo>
                  <a:pt x="4954983" y="0"/>
                </a:lnTo>
                <a:lnTo>
                  <a:pt x="4954983" y="4954983"/>
                </a:lnTo>
                <a:lnTo>
                  <a:pt x="0" y="4954983"/>
                </a:lnTo>
                <a:lnTo>
                  <a:pt x="0" y="0"/>
                </a:lnTo>
                <a:close/>
              </a:path>
            </a:pathLst>
          </a:custGeom>
          <a:blipFill>
            <a:blip r:embed="rId15"/>
            <a:stretch>
              <a:fillRect/>
            </a:stretch>
          </a:blipFill>
        </p:spPr>
      </p:sp>
    </p:spTree>
  </p:cSld>
  <p:clrMapOvr>
    <a:masterClrMapping/>
  </p:clrMapOvr>
  <p:transition spd="slow">
    <p:cover dir="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764</Words>
  <Application>Microsoft Macintosh PowerPoint</Application>
  <PresentationFormat>Personalizado</PresentationFormat>
  <Paragraphs>44</Paragraphs>
  <Slides>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Calibri</vt:lpstr>
      <vt:lpstr>Comic Sans</vt:lpstr>
      <vt:lpstr>Comic Sans Bold</vt:lpstr>
      <vt:lpstr>Dreaming Outloud Script</vt:lpstr>
      <vt:lpstr>Arial</vt:lpstr>
      <vt:lpstr>Sensa Wild Fill</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Martes 15/ 9/ 2026</dc:title>
  <cp:lastModifiedBy>Microsoft Office User</cp:lastModifiedBy>
  <cp:revision>2</cp:revision>
  <dcterms:created xsi:type="dcterms:W3CDTF">2006-08-16T00:00:00Z</dcterms:created>
  <dcterms:modified xsi:type="dcterms:W3CDTF">2026-09-12T08:54:09Z</dcterms:modified>
  <dc:identifier>DAHU-C6VgdI</dc:identifier>
</cp:coreProperties>
</file>