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Sensa Wild Fill" charset="1" panose="00000500000000000000"/>
      <p:regular r:id="rId13"/>
    </p:embeddedFont>
    <p:embeddedFont>
      <p:font typeface="Dreaming Outloud Script" charset="1" panose="00000500000000000000"/>
      <p:regular r:id="rId14"/>
    </p:embeddedFont>
    <p:embeddedFont>
      <p:font typeface="Comic Sans Bold" charset="1" panose="03000902030302020204"/>
      <p:regular r:id="rId15"/>
    </p:embeddedFont>
    <p:embeddedFont>
      <p:font typeface="Comic Sans" charset="1" panose="0300070203030202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23.png" Type="http://schemas.openxmlformats.org/officeDocument/2006/relationships/image"/><Relationship Id="rId13" Target="../media/image24.svg" Type="http://schemas.openxmlformats.org/officeDocument/2006/relationships/image"/><Relationship Id="rId2" Target="../media/image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 Id="rId8" Target="../media/image19.svg" Type="http://schemas.openxmlformats.org/officeDocument/2006/relationships/image"/><Relationship Id="rId9" Target="../media/image2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31.jpe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14527" y="2656801"/>
            <a:ext cx="14058946" cy="3349109"/>
          </a:xfrm>
          <a:prstGeom prst="rect">
            <a:avLst/>
          </a:prstGeom>
        </p:spPr>
        <p:txBody>
          <a:bodyPr anchor="t" rtlCol="false" tIns="0" lIns="0" bIns="0" rIns="0">
            <a:spAutoFit/>
          </a:bodyPr>
          <a:lstStyle/>
          <a:p>
            <a:pPr algn="ctr">
              <a:lnSpc>
                <a:spcPts val="12921"/>
              </a:lnSpc>
            </a:pPr>
            <a:r>
              <a:rPr lang="en-US" sz="12306">
                <a:solidFill>
                  <a:srgbClr val="02100C"/>
                </a:solidFill>
                <a:latin typeface="Sensa Wild Fill"/>
                <a:ea typeface="Sensa Wild Fill"/>
                <a:cs typeface="Sensa Wild Fill"/>
                <a:sym typeface="Sensa Wild Fill"/>
              </a:rPr>
              <a:t>ORACIÓN DE LA MAÑANA</a:t>
            </a:r>
          </a:p>
        </p:txBody>
      </p:sp>
      <p:sp>
        <p:nvSpPr>
          <p:cNvPr name="TextBox 3" id="3"/>
          <p:cNvSpPr txBox="true"/>
          <p:nvPr/>
        </p:nvSpPr>
        <p:spPr>
          <a:xfrm rot="0">
            <a:off x="7396798" y="1312355"/>
            <a:ext cx="3448557" cy="1170372"/>
          </a:xfrm>
          <a:prstGeom prst="rect">
            <a:avLst/>
          </a:prstGeom>
        </p:spPr>
        <p:txBody>
          <a:bodyPr anchor="t" rtlCol="false" tIns="0" lIns="0" bIns="0" rIns="0">
            <a:spAutoFit/>
          </a:bodyPr>
          <a:lstStyle/>
          <a:p>
            <a:pPr algn="ctr">
              <a:lnSpc>
                <a:spcPts val="6881"/>
              </a:lnSpc>
            </a:pPr>
            <a:r>
              <a:rPr lang="en-US" sz="4024" spc="603">
                <a:solidFill>
                  <a:srgbClr val="FFFFFF"/>
                </a:solidFill>
                <a:latin typeface="Sensa Wild Fill"/>
                <a:ea typeface="Sensa Wild Fill"/>
                <a:cs typeface="Sensa Wild Fill"/>
                <a:sym typeface="Sensa Wild Fill"/>
              </a:rPr>
              <a:t>BUENOS DÍAS</a:t>
            </a:r>
          </a:p>
        </p:txBody>
      </p:sp>
      <p:sp>
        <p:nvSpPr>
          <p:cNvPr name="Freeform 4" id="4"/>
          <p:cNvSpPr/>
          <p:nvPr/>
        </p:nvSpPr>
        <p:spPr>
          <a:xfrm flipH="false" flipV="false" rot="665701">
            <a:off x="3350715" y="-2604734"/>
            <a:ext cx="4543718" cy="4827323"/>
          </a:xfrm>
          <a:custGeom>
            <a:avLst/>
            <a:gdLst/>
            <a:ahLst/>
            <a:cxnLst/>
            <a:rect r="r" b="b" t="t" l="l"/>
            <a:pathLst>
              <a:path h="4827323" w="4543718">
                <a:moveTo>
                  <a:pt x="0" y="0"/>
                </a:moveTo>
                <a:lnTo>
                  <a:pt x="4543718" y="0"/>
                </a:lnTo>
                <a:lnTo>
                  <a:pt x="4543718" y="4827323"/>
                </a:lnTo>
                <a:lnTo>
                  <a:pt x="0" y="4827323"/>
                </a:lnTo>
                <a:lnTo>
                  <a:pt x="0" y="0"/>
                </a:lnTo>
                <a:close/>
              </a:path>
            </a:pathLst>
          </a:custGeom>
          <a:blipFill>
            <a:blip r:embed="rId2"/>
            <a:stretch>
              <a:fillRect l="0" t="0" r="0" b="0"/>
            </a:stretch>
          </a:blipFill>
        </p:spPr>
      </p:sp>
      <p:sp>
        <p:nvSpPr>
          <p:cNvPr name="Freeform 5" id="5"/>
          <p:cNvSpPr/>
          <p:nvPr/>
        </p:nvSpPr>
        <p:spPr>
          <a:xfrm flipH="false" flipV="false" rot="-6560982">
            <a:off x="13520057" y="6047491"/>
            <a:ext cx="7478485" cy="7244783"/>
          </a:xfrm>
          <a:custGeom>
            <a:avLst/>
            <a:gdLst/>
            <a:ahLst/>
            <a:cxnLst/>
            <a:rect r="r" b="b" t="t" l="l"/>
            <a:pathLst>
              <a:path h="7244783" w="7478485">
                <a:moveTo>
                  <a:pt x="0" y="0"/>
                </a:moveTo>
                <a:lnTo>
                  <a:pt x="7478486" y="0"/>
                </a:lnTo>
                <a:lnTo>
                  <a:pt x="7478486" y="7244782"/>
                </a:lnTo>
                <a:lnTo>
                  <a:pt x="0" y="7244782"/>
                </a:lnTo>
                <a:lnTo>
                  <a:pt x="0" y="0"/>
                </a:lnTo>
                <a:close/>
              </a:path>
            </a:pathLst>
          </a:custGeom>
          <a:blipFill>
            <a:blip r:embed="rId3"/>
            <a:stretch>
              <a:fillRect l="0" t="0" r="0" b="0"/>
            </a:stretch>
          </a:blipFill>
          <a:ln cap="sq">
            <a:noFill/>
            <a:prstDash val="solid"/>
            <a:miter/>
          </a:ln>
        </p:spPr>
      </p:sp>
      <p:sp>
        <p:nvSpPr>
          <p:cNvPr name="Freeform 6" id="6"/>
          <p:cNvSpPr/>
          <p:nvPr/>
        </p:nvSpPr>
        <p:spPr>
          <a:xfrm flipH="false" flipV="false" rot="10116546">
            <a:off x="6364598" y="8059767"/>
            <a:ext cx="6801879" cy="7740403"/>
          </a:xfrm>
          <a:custGeom>
            <a:avLst/>
            <a:gdLst/>
            <a:ahLst/>
            <a:cxnLst/>
            <a:rect r="r" b="b" t="t" l="l"/>
            <a:pathLst>
              <a:path h="7740403" w="6801879">
                <a:moveTo>
                  <a:pt x="0" y="0"/>
                </a:moveTo>
                <a:lnTo>
                  <a:pt x="6801879" y="0"/>
                </a:lnTo>
                <a:lnTo>
                  <a:pt x="6801879" y="7740403"/>
                </a:lnTo>
                <a:lnTo>
                  <a:pt x="0" y="7740403"/>
                </a:lnTo>
                <a:lnTo>
                  <a:pt x="0" y="0"/>
                </a:lnTo>
                <a:close/>
              </a:path>
            </a:pathLst>
          </a:custGeom>
          <a:blipFill>
            <a:blip r:embed="rId4"/>
            <a:stretch>
              <a:fillRect l="0" t="0" r="0" b="0"/>
            </a:stretch>
          </a:blipFill>
        </p:spPr>
      </p:sp>
      <p:sp>
        <p:nvSpPr>
          <p:cNvPr name="Freeform 7" id="7"/>
          <p:cNvSpPr/>
          <p:nvPr/>
        </p:nvSpPr>
        <p:spPr>
          <a:xfrm flipH="false" flipV="false" rot="-2105157">
            <a:off x="8759021" y="-3215220"/>
            <a:ext cx="6243401" cy="6048294"/>
          </a:xfrm>
          <a:custGeom>
            <a:avLst/>
            <a:gdLst/>
            <a:ahLst/>
            <a:cxnLst/>
            <a:rect r="r" b="b" t="t" l="l"/>
            <a:pathLst>
              <a:path h="6048294" w="6243401">
                <a:moveTo>
                  <a:pt x="0" y="0"/>
                </a:moveTo>
                <a:lnTo>
                  <a:pt x="6243400" y="0"/>
                </a:lnTo>
                <a:lnTo>
                  <a:pt x="6243400" y="6048295"/>
                </a:lnTo>
                <a:lnTo>
                  <a:pt x="0" y="6048295"/>
                </a:lnTo>
                <a:lnTo>
                  <a:pt x="0" y="0"/>
                </a:lnTo>
                <a:close/>
              </a:path>
            </a:pathLst>
          </a:custGeom>
          <a:blipFill>
            <a:blip r:embed="rId5"/>
            <a:stretch>
              <a:fillRect l="0" t="0" r="0" b="0"/>
            </a:stretch>
          </a:blipFill>
          <a:ln cap="sq">
            <a:noFill/>
            <a:prstDash val="solid"/>
            <a:miter/>
          </a:ln>
        </p:spPr>
      </p:sp>
      <p:sp>
        <p:nvSpPr>
          <p:cNvPr name="Freeform 8" id="8"/>
          <p:cNvSpPr/>
          <p:nvPr/>
        </p:nvSpPr>
        <p:spPr>
          <a:xfrm flipH="false" flipV="false" rot="3704090">
            <a:off x="15405329" y="-2059677"/>
            <a:ext cx="7025719" cy="6691998"/>
          </a:xfrm>
          <a:custGeom>
            <a:avLst/>
            <a:gdLst/>
            <a:ahLst/>
            <a:cxnLst/>
            <a:rect r="r" b="b" t="t" l="l"/>
            <a:pathLst>
              <a:path h="6691998" w="7025719">
                <a:moveTo>
                  <a:pt x="0" y="0"/>
                </a:moveTo>
                <a:lnTo>
                  <a:pt x="7025719" y="0"/>
                </a:lnTo>
                <a:lnTo>
                  <a:pt x="7025719" y="6691998"/>
                </a:lnTo>
                <a:lnTo>
                  <a:pt x="0" y="6691998"/>
                </a:lnTo>
                <a:lnTo>
                  <a:pt x="0" y="0"/>
                </a:lnTo>
                <a:close/>
              </a:path>
            </a:pathLst>
          </a:custGeom>
          <a:blipFill>
            <a:blip r:embed="rId6"/>
            <a:stretch>
              <a:fillRect l="0" t="0" r="0" b="0"/>
            </a:stretch>
          </a:blipFill>
        </p:spPr>
      </p:sp>
      <p:sp>
        <p:nvSpPr>
          <p:cNvPr name="Freeform 9" id="9"/>
          <p:cNvSpPr/>
          <p:nvPr/>
        </p:nvSpPr>
        <p:spPr>
          <a:xfrm flipH="false" flipV="false" rot="1112961">
            <a:off x="-3712372" y="-1448324"/>
            <a:ext cx="6683515" cy="7148145"/>
          </a:xfrm>
          <a:custGeom>
            <a:avLst/>
            <a:gdLst/>
            <a:ahLst/>
            <a:cxnLst/>
            <a:rect r="r" b="b" t="t" l="l"/>
            <a:pathLst>
              <a:path h="7148145" w="6683515">
                <a:moveTo>
                  <a:pt x="0" y="0"/>
                </a:moveTo>
                <a:lnTo>
                  <a:pt x="6683516" y="0"/>
                </a:lnTo>
                <a:lnTo>
                  <a:pt x="6683516" y="7148144"/>
                </a:lnTo>
                <a:lnTo>
                  <a:pt x="0" y="7148144"/>
                </a:lnTo>
                <a:lnTo>
                  <a:pt x="0" y="0"/>
                </a:lnTo>
                <a:close/>
              </a:path>
            </a:pathLst>
          </a:custGeom>
          <a:blipFill>
            <a:blip r:embed="rId7"/>
            <a:stretch>
              <a:fillRect l="0" t="0" r="0" b="0"/>
            </a:stretch>
          </a:blipFill>
        </p:spPr>
      </p:sp>
      <p:sp>
        <p:nvSpPr>
          <p:cNvPr name="Freeform 10" id="10"/>
          <p:cNvSpPr/>
          <p:nvPr/>
        </p:nvSpPr>
        <p:spPr>
          <a:xfrm flipH="false" flipV="false" rot="-4177092">
            <a:off x="-1652746" y="6768058"/>
            <a:ext cx="6683515" cy="7148145"/>
          </a:xfrm>
          <a:custGeom>
            <a:avLst/>
            <a:gdLst/>
            <a:ahLst/>
            <a:cxnLst/>
            <a:rect r="r" b="b" t="t" l="l"/>
            <a:pathLst>
              <a:path h="7148145" w="6683515">
                <a:moveTo>
                  <a:pt x="0" y="0"/>
                </a:moveTo>
                <a:lnTo>
                  <a:pt x="6683515" y="0"/>
                </a:lnTo>
                <a:lnTo>
                  <a:pt x="6683515" y="7148145"/>
                </a:lnTo>
                <a:lnTo>
                  <a:pt x="0" y="7148145"/>
                </a:lnTo>
                <a:lnTo>
                  <a:pt x="0" y="0"/>
                </a:lnTo>
                <a:close/>
              </a:path>
            </a:pathLst>
          </a:custGeom>
          <a:blipFill>
            <a:blip r:embed="rId8"/>
            <a:stretch>
              <a:fillRect l="0" t="0" r="0" b="0"/>
            </a:stretch>
          </a:blipFill>
          <a:ln cap="sq">
            <a:noFill/>
            <a:prstDash val="solid"/>
            <a:miter/>
          </a:ln>
        </p:spPr>
      </p:sp>
      <p:sp>
        <p:nvSpPr>
          <p:cNvPr name="Freeform 11" id="11"/>
          <p:cNvSpPr/>
          <p:nvPr/>
        </p:nvSpPr>
        <p:spPr>
          <a:xfrm flipH="false" flipV="false" rot="595726">
            <a:off x="679339" y="6180665"/>
            <a:ext cx="3549574" cy="3496331"/>
          </a:xfrm>
          <a:custGeom>
            <a:avLst/>
            <a:gdLst/>
            <a:ahLst/>
            <a:cxnLst/>
            <a:rect r="r" b="b" t="t" l="l"/>
            <a:pathLst>
              <a:path h="3496331" w="3549574">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3911493" y="200324"/>
            <a:ext cx="3347807" cy="3297590"/>
          </a:xfrm>
          <a:custGeom>
            <a:avLst/>
            <a:gdLst/>
            <a:ahLst/>
            <a:cxnLst/>
            <a:rect r="r" b="b" t="t" l="l"/>
            <a:pathLst>
              <a:path h="3297590" w="3347807">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2904165">
            <a:off x="1623736" y="-678875"/>
            <a:ext cx="2490075" cy="5055989"/>
          </a:xfrm>
          <a:custGeom>
            <a:avLst/>
            <a:gdLst/>
            <a:ahLst/>
            <a:cxnLst/>
            <a:rect r="r" b="b" t="t" l="l"/>
            <a:pathLst>
              <a:path h="5055989" w="2490075">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true" flipV="false" rot="829019">
            <a:off x="12692892" y="4593085"/>
            <a:ext cx="4033224" cy="4953806"/>
          </a:xfrm>
          <a:custGeom>
            <a:avLst/>
            <a:gdLst/>
            <a:ahLst/>
            <a:cxnLst/>
            <a:rect r="r" b="b" t="t" l="l"/>
            <a:pathLst>
              <a:path h="4953806" w="4033224">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5" id="15"/>
          <p:cNvSpPr txBox="true"/>
          <p:nvPr/>
        </p:nvSpPr>
        <p:spPr>
          <a:xfrm rot="0">
            <a:off x="3992301" y="6053233"/>
            <a:ext cx="10303398" cy="2705195"/>
          </a:xfrm>
          <a:prstGeom prst="rect">
            <a:avLst/>
          </a:prstGeom>
        </p:spPr>
        <p:txBody>
          <a:bodyPr anchor="t" rtlCol="false" tIns="0" lIns="0" bIns="0" rIns="0">
            <a:spAutoFit/>
          </a:bodyPr>
          <a:lstStyle/>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15/ 9/ 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933468">
            <a:off x="2795841" y="-2130257"/>
            <a:ext cx="12783629" cy="14547515"/>
          </a:xfrm>
          <a:custGeom>
            <a:avLst/>
            <a:gdLst/>
            <a:ahLst/>
            <a:cxnLst/>
            <a:rect r="r" b="b" t="t" l="l"/>
            <a:pathLst>
              <a:path h="14547515" w="12783629">
                <a:moveTo>
                  <a:pt x="0" y="0"/>
                </a:moveTo>
                <a:lnTo>
                  <a:pt x="12783629" y="0"/>
                </a:lnTo>
                <a:lnTo>
                  <a:pt x="12783629" y="14547514"/>
                </a:lnTo>
                <a:lnTo>
                  <a:pt x="0" y="14547514"/>
                </a:lnTo>
                <a:lnTo>
                  <a:pt x="0" y="0"/>
                </a:lnTo>
                <a:close/>
              </a:path>
            </a:pathLst>
          </a:custGeom>
          <a:blipFill>
            <a:blip r:embed="rId2"/>
            <a:stretch>
              <a:fillRect l="0" t="0" r="0" b="0"/>
            </a:stretch>
          </a:blipFill>
        </p:spPr>
      </p:sp>
      <p:sp>
        <p:nvSpPr>
          <p:cNvPr name="Freeform 3" id="3"/>
          <p:cNvSpPr/>
          <p:nvPr/>
        </p:nvSpPr>
        <p:spPr>
          <a:xfrm flipH="false" flipV="false" rot="4933468">
            <a:off x="12417941" y="-2731901"/>
            <a:ext cx="12783629" cy="14547515"/>
          </a:xfrm>
          <a:custGeom>
            <a:avLst/>
            <a:gdLst/>
            <a:ahLst/>
            <a:cxnLst/>
            <a:rect r="r" b="b" t="t" l="l"/>
            <a:pathLst>
              <a:path h="14547515" w="12783629">
                <a:moveTo>
                  <a:pt x="0" y="0"/>
                </a:moveTo>
                <a:lnTo>
                  <a:pt x="12783629" y="0"/>
                </a:lnTo>
                <a:lnTo>
                  <a:pt x="12783629" y="14547515"/>
                </a:lnTo>
                <a:lnTo>
                  <a:pt x="0" y="14547515"/>
                </a:lnTo>
                <a:lnTo>
                  <a:pt x="0" y="0"/>
                </a:lnTo>
                <a:close/>
              </a:path>
            </a:pathLst>
          </a:custGeom>
          <a:blipFill>
            <a:blip r:embed="rId3"/>
            <a:stretch>
              <a:fillRect l="0" t="0" r="0" b="0"/>
            </a:stretch>
          </a:blipFill>
        </p:spPr>
      </p:sp>
      <p:sp>
        <p:nvSpPr>
          <p:cNvPr name="Freeform 4" id="4"/>
          <p:cNvSpPr/>
          <p:nvPr/>
        </p:nvSpPr>
        <p:spPr>
          <a:xfrm flipH="false" flipV="false" rot="4933468">
            <a:off x="-3725348" y="-2069804"/>
            <a:ext cx="12783629" cy="14547515"/>
          </a:xfrm>
          <a:custGeom>
            <a:avLst/>
            <a:gdLst/>
            <a:ahLst/>
            <a:cxnLst/>
            <a:rect r="r" b="b" t="t" l="l"/>
            <a:pathLst>
              <a:path h="14547515" w="12783629">
                <a:moveTo>
                  <a:pt x="0" y="0"/>
                </a:moveTo>
                <a:lnTo>
                  <a:pt x="12783629" y="0"/>
                </a:lnTo>
                <a:lnTo>
                  <a:pt x="12783629" y="14547515"/>
                </a:lnTo>
                <a:lnTo>
                  <a:pt x="0" y="14547515"/>
                </a:lnTo>
                <a:lnTo>
                  <a:pt x="0" y="0"/>
                </a:lnTo>
                <a:close/>
              </a:path>
            </a:pathLst>
          </a:custGeom>
          <a:blipFill>
            <a:blip r:embed="rId4"/>
            <a:stretch>
              <a:fillRect l="0" t="0" r="0" b="0"/>
            </a:stretch>
          </a:blipFill>
        </p:spPr>
      </p:sp>
      <p:sp>
        <p:nvSpPr>
          <p:cNvPr name="Freeform 5" id="5"/>
          <p:cNvSpPr/>
          <p:nvPr/>
        </p:nvSpPr>
        <p:spPr>
          <a:xfrm flipH="false" flipV="false" rot="0">
            <a:off x="514350" y="612934"/>
            <a:ext cx="17259300" cy="9061132"/>
          </a:xfrm>
          <a:custGeom>
            <a:avLst/>
            <a:gdLst/>
            <a:ahLst/>
            <a:cxnLst/>
            <a:rect r="r" b="b" t="t" l="l"/>
            <a:pathLst>
              <a:path h="9061132" w="17259300">
                <a:moveTo>
                  <a:pt x="0" y="0"/>
                </a:moveTo>
                <a:lnTo>
                  <a:pt x="17259300" y="0"/>
                </a:lnTo>
                <a:lnTo>
                  <a:pt x="17259300" y="9061132"/>
                </a:lnTo>
                <a:lnTo>
                  <a:pt x="0" y="90611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6835714">
            <a:off x="12798015" y="168388"/>
            <a:ext cx="3488027" cy="3139224"/>
          </a:xfrm>
          <a:custGeom>
            <a:avLst/>
            <a:gdLst/>
            <a:ahLst/>
            <a:cxnLst/>
            <a:rect r="r" b="b" t="t" l="l"/>
            <a:pathLst>
              <a:path h="3139224" w="3488027">
                <a:moveTo>
                  <a:pt x="0" y="0"/>
                </a:moveTo>
                <a:lnTo>
                  <a:pt x="3488027" y="0"/>
                </a:lnTo>
                <a:lnTo>
                  <a:pt x="3488027" y="3139223"/>
                </a:lnTo>
                <a:lnTo>
                  <a:pt x="0" y="31392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949180" y="1738000"/>
            <a:ext cx="5540755" cy="7359879"/>
          </a:xfrm>
          <a:custGeom>
            <a:avLst/>
            <a:gdLst/>
            <a:ahLst/>
            <a:cxnLst/>
            <a:rect r="r" b="b" t="t" l="l"/>
            <a:pathLst>
              <a:path h="7359879" w="5540755">
                <a:moveTo>
                  <a:pt x="0" y="0"/>
                </a:moveTo>
                <a:lnTo>
                  <a:pt x="5540756" y="0"/>
                </a:lnTo>
                <a:lnTo>
                  <a:pt x="5540756" y="7359879"/>
                </a:lnTo>
                <a:lnTo>
                  <a:pt x="0" y="7359879"/>
                </a:lnTo>
                <a:lnTo>
                  <a:pt x="0" y="0"/>
                </a:lnTo>
                <a:close/>
              </a:path>
            </a:pathLst>
          </a:custGeom>
          <a:blipFill>
            <a:blip r:embed="rId9"/>
            <a:stretch>
              <a:fillRect l="0" t="-4560" r="0" b="0"/>
            </a:stretch>
          </a:blipFill>
        </p:spPr>
      </p:sp>
      <p:sp>
        <p:nvSpPr>
          <p:cNvPr name="Freeform 8" id="8"/>
          <p:cNvSpPr/>
          <p:nvPr/>
        </p:nvSpPr>
        <p:spPr>
          <a:xfrm flipH="false" flipV="false" rot="0">
            <a:off x="3715709" y="1028700"/>
            <a:ext cx="2007698" cy="748324"/>
          </a:xfrm>
          <a:custGeom>
            <a:avLst/>
            <a:gdLst/>
            <a:ahLst/>
            <a:cxnLst/>
            <a:rect r="r" b="b" t="t" l="l"/>
            <a:pathLst>
              <a:path h="748324" w="2007698">
                <a:moveTo>
                  <a:pt x="0" y="0"/>
                </a:moveTo>
                <a:lnTo>
                  <a:pt x="2007698" y="0"/>
                </a:lnTo>
                <a:lnTo>
                  <a:pt x="2007698" y="748324"/>
                </a:lnTo>
                <a:lnTo>
                  <a:pt x="0" y="7483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4542028" y="4983079"/>
            <a:ext cx="2962656" cy="4114800"/>
          </a:xfrm>
          <a:custGeom>
            <a:avLst/>
            <a:gdLst/>
            <a:ahLst/>
            <a:cxnLst/>
            <a:rect r="r" b="b" t="t" l="l"/>
            <a:pathLst>
              <a:path h="4114800" w="2962656">
                <a:moveTo>
                  <a:pt x="0" y="0"/>
                </a:moveTo>
                <a:lnTo>
                  <a:pt x="2962656" y="0"/>
                </a:lnTo>
                <a:lnTo>
                  <a:pt x="296265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0" id="10"/>
          <p:cNvSpPr txBox="true"/>
          <p:nvPr/>
        </p:nvSpPr>
        <p:spPr>
          <a:xfrm rot="0">
            <a:off x="7062514" y="2673254"/>
            <a:ext cx="10146972" cy="2352675"/>
          </a:xfrm>
          <a:prstGeom prst="rect">
            <a:avLst/>
          </a:prstGeom>
        </p:spPr>
        <p:txBody>
          <a:bodyPr anchor="t" rtlCol="false" tIns="0" lIns="0" bIns="0" rIns="0">
            <a:spAutoFit/>
          </a:bodyPr>
          <a:lstStyle/>
          <a:p>
            <a:pPr algn="ctr" marL="0" indent="0" lvl="0">
              <a:lnSpc>
                <a:spcPts val="9241"/>
              </a:lnSpc>
              <a:spcBef>
                <a:spcPct val="0"/>
              </a:spcBef>
            </a:pPr>
            <a:r>
              <a:rPr lang="en-US" sz="7701">
                <a:solidFill>
                  <a:srgbClr val="02100C"/>
                </a:solidFill>
                <a:latin typeface="Sensa Wild Fill"/>
                <a:ea typeface="Sensa Wild Fill"/>
                <a:cs typeface="Sensa Wild Fill"/>
                <a:sym typeface="Sensa Wild Fill"/>
              </a:rPr>
              <a:t>Comenzamos una nueva jornada.</a:t>
            </a:r>
          </a:p>
        </p:txBody>
      </p:sp>
      <p:sp>
        <p:nvSpPr>
          <p:cNvPr name="TextBox 11" id="11"/>
          <p:cNvSpPr txBox="true"/>
          <p:nvPr/>
        </p:nvSpPr>
        <p:spPr>
          <a:xfrm rot="0">
            <a:off x="7489936" y="4437081"/>
            <a:ext cx="8460607" cy="3795522"/>
          </a:xfrm>
          <a:prstGeom prst="rect">
            <a:avLst/>
          </a:prstGeom>
        </p:spPr>
        <p:txBody>
          <a:bodyPr anchor="t" rtlCol="false" tIns="0" lIns="0" bIns="0" rIns="0">
            <a:spAutoFit/>
          </a:bodyPr>
          <a:lstStyle/>
          <a:p>
            <a:pPr algn="ctr">
              <a:lnSpc>
                <a:spcPts val="5048"/>
              </a:lnSpc>
            </a:pPr>
          </a:p>
          <a:p>
            <a:pPr algn="ctr">
              <a:lnSpc>
                <a:spcPts val="5048"/>
              </a:lnSpc>
            </a:pPr>
          </a:p>
          <a:p>
            <a:pPr algn="ctr">
              <a:lnSpc>
                <a:spcPts val="5048"/>
              </a:lnSpc>
            </a:pPr>
            <a:r>
              <a:rPr lang="en-US" sz="3299" b="true">
                <a:solidFill>
                  <a:srgbClr val="000000"/>
                </a:solidFill>
                <a:latin typeface="Comic Sans Bold"/>
                <a:ea typeface="Comic Sans Bold"/>
                <a:cs typeface="Comic Sans Bold"/>
                <a:sym typeface="Comic Sans Bold"/>
              </a:rPr>
              <a:t>En el Nombre del Padre, </a:t>
            </a:r>
          </a:p>
          <a:p>
            <a:pPr algn="ctr">
              <a:lnSpc>
                <a:spcPts val="5048"/>
              </a:lnSpc>
            </a:pPr>
            <a:r>
              <a:rPr lang="en-US" sz="3299" b="true">
                <a:solidFill>
                  <a:srgbClr val="000000"/>
                </a:solidFill>
                <a:latin typeface="Comic Sans Bold"/>
                <a:ea typeface="Comic Sans Bold"/>
                <a:cs typeface="Comic Sans Bold"/>
                <a:sym typeface="Comic Sans Bold"/>
              </a:rPr>
              <a:t>del Hijo, </a:t>
            </a:r>
          </a:p>
          <a:p>
            <a:pPr algn="ctr">
              <a:lnSpc>
                <a:spcPts val="5048"/>
              </a:lnSpc>
            </a:pPr>
            <a:r>
              <a:rPr lang="en-US" sz="3299" b="true">
                <a:solidFill>
                  <a:srgbClr val="000000"/>
                </a:solidFill>
                <a:latin typeface="Comic Sans Bold"/>
                <a:ea typeface="Comic Sans Bold"/>
                <a:cs typeface="Comic Sans Bold"/>
                <a:sym typeface="Comic Sans Bold"/>
              </a:rPr>
              <a:t>del Espíritu Santo. </a:t>
            </a:r>
          </a:p>
          <a:p>
            <a:pPr algn="ctr" marL="0" indent="0" lvl="0">
              <a:lnSpc>
                <a:spcPts val="5048"/>
              </a:lnSpc>
              <a:spcBef>
                <a:spcPct val="0"/>
              </a:spcBef>
            </a:pPr>
            <a:r>
              <a:rPr lang="en-US" b="true" sz="3299">
                <a:solidFill>
                  <a:srgbClr val="000000"/>
                </a:solidFill>
                <a:latin typeface="Comic Sans Bold"/>
                <a:ea typeface="Comic Sans Bold"/>
                <a:cs typeface="Comic Sans Bold"/>
                <a:sym typeface="Comic Sans Bold"/>
              </a:rPr>
              <a:t>Amén</a:t>
            </a:r>
          </a:p>
        </p:txBody>
      </p:sp>
    </p:spTree>
  </p:cSld>
  <p:clrMapOvr>
    <a:masterClrMapping/>
  </p:clrMapOvr>
  <p:transition spd="slow">
    <p:cover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0" y="908617"/>
            <a:ext cx="16963709" cy="866775"/>
          </a:xfrm>
          <a:prstGeom prst="rect">
            <a:avLst/>
          </a:prstGeom>
        </p:spPr>
        <p:txBody>
          <a:bodyPr anchor="t" rtlCol="false" tIns="0" lIns="0" bIns="0" rIns="0">
            <a:spAutoFit/>
          </a:bodyPr>
          <a:lstStyle/>
          <a:p>
            <a:pPr algn="ctr" marL="0" indent="0" lvl="0">
              <a:lnSpc>
                <a:spcPts val="6722"/>
              </a:lnSpc>
              <a:spcBef>
                <a:spcPct val="0"/>
              </a:spcBef>
            </a:pPr>
            <a:r>
              <a:rPr lang="en-US" sz="5601">
                <a:solidFill>
                  <a:srgbClr val="44BBE4"/>
                </a:solidFill>
                <a:latin typeface="Sensa Wild Fill"/>
                <a:ea typeface="Sensa Wild Fill"/>
                <a:cs typeface="Sensa Wild Fill"/>
                <a:sym typeface="Sensa Wild Fill"/>
              </a:rPr>
              <a:t>La orquesta que no sonaba</a:t>
            </a:r>
          </a:p>
        </p:txBody>
      </p:sp>
      <p:sp>
        <p:nvSpPr>
          <p:cNvPr name="TextBox 14" id="14"/>
          <p:cNvSpPr txBox="true"/>
          <p:nvPr/>
        </p:nvSpPr>
        <p:spPr>
          <a:xfrm rot="0">
            <a:off x="1028700" y="2006930"/>
            <a:ext cx="16286974" cy="7893500"/>
          </a:xfrm>
          <a:prstGeom prst="rect">
            <a:avLst/>
          </a:prstGeom>
        </p:spPr>
        <p:txBody>
          <a:bodyPr anchor="t" rtlCol="false" tIns="0" lIns="0" bIns="0" rIns="0">
            <a:spAutoFit/>
          </a:bodyPr>
          <a:lstStyle/>
          <a:p>
            <a:pPr algn="l">
              <a:lnSpc>
                <a:spcPts val="3924"/>
              </a:lnSpc>
            </a:pPr>
            <a:r>
              <a:rPr lang="en-US" sz="2565">
                <a:solidFill>
                  <a:srgbClr val="000000"/>
                </a:solidFill>
                <a:latin typeface="Comic Sans"/>
                <a:ea typeface="Comic Sans"/>
                <a:cs typeface="Comic Sans"/>
                <a:sym typeface="Comic Sans"/>
              </a:rPr>
              <a:t>En el colegio del pueblo de Valdehondo, la señorita Elena, la profesora de música, tuvo una idea enorme:</a:t>
            </a:r>
          </a:p>
          <a:p>
            <a:pPr algn="l">
              <a:lnSpc>
                <a:spcPts val="3924"/>
              </a:lnSpc>
            </a:pPr>
            <a:r>
              <a:rPr lang="en-US" sz="2565">
                <a:solidFill>
                  <a:srgbClr val="000000"/>
                </a:solidFill>
                <a:latin typeface="Comic Sans"/>
                <a:ea typeface="Comic Sans"/>
                <a:cs typeface="Comic Sans"/>
                <a:sym typeface="Comic Sans"/>
              </a:rPr>
              <a:t>—¡Vamos a montar una orquesta para la fiesta de final de curso!</a:t>
            </a:r>
          </a:p>
          <a:p>
            <a:pPr algn="l">
              <a:lnSpc>
                <a:spcPts val="3924"/>
              </a:lnSpc>
            </a:pPr>
            <a:r>
              <a:rPr lang="en-US" sz="2565">
                <a:solidFill>
                  <a:srgbClr val="000000"/>
                </a:solidFill>
                <a:latin typeface="Comic Sans"/>
                <a:ea typeface="Comic Sans"/>
                <a:cs typeface="Comic Sans"/>
                <a:sym typeface="Comic Sans"/>
              </a:rPr>
              <a:t>Todos los niños se entusiasmaron. Querían tocar un instrumento. Pero el problema era que solo tenían instrumentos del montón: una flauta algo rota, una pandereta sin cascabeles, dos palos </a:t>
            </a:r>
            <a:r>
              <a:rPr lang="en-US" sz="2565">
                <a:solidFill>
                  <a:srgbClr val="000000"/>
                </a:solidFill>
                <a:latin typeface="Comic Sans"/>
                <a:ea typeface="Comic Sans"/>
                <a:cs typeface="Comic Sans"/>
                <a:sym typeface="Comic Sans"/>
              </a:rPr>
              <a:t>de madera, un triángulo oxidado y una maraca que hacía más ruido que música.</a:t>
            </a:r>
          </a:p>
          <a:p>
            <a:pPr algn="l">
              <a:lnSpc>
                <a:spcPts val="3924"/>
              </a:lnSpc>
            </a:pPr>
            <a:r>
              <a:rPr lang="en-US" sz="2565">
                <a:solidFill>
                  <a:srgbClr val="000000"/>
                </a:solidFill>
                <a:latin typeface="Comic Sans"/>
                <a:ea typeface="Comic Sans"/>
                <a:cs typeface="Comic Sans"/>
                <a:sym typeface="Comic Sans"/>
              </a:rPr>
              <a:t>Pablo se llevó la flauta.</a:t>
            </a:r>
            <a:r>
              <a:rPr lang="en-US" sz="2565">
                <a:solidFill>
                  <a:srgbClr val="000000"/>
                </a:solidFill>
                <a:latin typeface="Comic Sans"/>
                <a:ea typeface="Comic Sans"/>
                <a:cs typeface="Comic Sans"/>
                <a:sym typeface="Comic Sans"/>
              </a:rPr>
              <a:t> Lucía, la pandereta. Daniel eligió los palos. Cristina cogió el triángulo. Y la maraca fue para la pequeña Sara, que apenas llegaba a la mesa de su tamaño.</a:t>
            </a:r>
          </a:p>
          <a:p>
            <a:pPr algn="l">
              <a:lnSpc>
                <a:spcPts val="3924"/>
              </a:lnSpc>
            </a:pPr>
            <a:r>
              <a:rPr lang="en-US" sz="2565">
                <a:solidFill>
                  <a:srgbClr val="000000"/>
                </a:solidFill>
                <a:latin typeface="Comic Sans"/>
                <a:ea typeface="Comic Sans"/>
                <a:cs typeface="Comic Sans"/>
                <a:sym typeface="Comic Sans"/>
              </a:rPr>
              <a:t>Ensayaron el primer día. Sonaba... terrible. Pablo soplaba tan fuerte que la flauta chillaba. Lucía golpeaba la pandereta sin ritmo. Daniel daba golpes a todo lo que pasaba. Y el triángulo de Cristina sonaba a veces sí, a veces no.</a:t>
            </a:r>
          </a:p>
          <a:p>
            <a:pPr algn="l">
              <a:lnSpc>
                <a:spcPts val="3924"/>
              </a:lnSpc>
            </a:pPr>
            <a:r>
              <a:rPr lang="en-US" sz="2565">
                <a:solidFill>
                  <a:srgbClr val="000000"/>
                </a:solidFill>
                <a:latin typeface="Comic Sans"/>
                <a:ea typeface="Comic Sans"/>
                <a:cs typeface="Comic Sans"/>
                <a:sym typeface="Comic Sans"/>
              </a:rPr>
              <a:t>Sara, con su maraca, movía la muñeca despacio, despacio, casi sin hacer ruido. Pensaba: «Mi maraca no suena. A nadie le importa. Nadie la oye.»</a:t>
            </a:r>
          </a:p>
          <a:p>
            <a:pPr algn="l">
              <a:lnSpc>
                <a:spcPts val="3924"/>
              </a:lnSpc>
            </a:pPr>
            <a:r>
              <a:rPr lang="en-US" sz="2565">
                <a:solidFill>
                  <a:srgbClr val="000000"/>
                </a:solidFill>
                <a:latin typeface="Comic Sans"/>
                <a:ea typeface="Comic Sans"/>
                <a:cs typeface="Comic Sans"/>
                <a:sym typeface="Comic Sans"/>
              </a:rPr>
              <a:t>Al terminar el ensayo, Pablo se quejó:</a:t>
            </a:r>
          </a:p>
          <a:p>
            <a:pPr algn="l">
              <a:lnSpc>
                <a:spcPts val="3924"/>
              </a:lnSpc>
            </a:pPr>
            <a:r>
              <a:rPr lang="en-US" sz="2565">
                <a:solidFill>
                  <a:srgbClr val="000000"/>
                </a:solidFill>
                <a:latin typeface="Comic Sans"/>
                <a:ea typeface="Comic Sans"/>
                <a:cs typeface="Comic Sans"/>
                <a:sym typeface="Comic Sans"/>
              </a:rPr>
              <a:t>—¡Esto es un desastre! ¡Suena fatal!</a:t>
            </a:r>
          </a:p>
          <a:p>
            <a:pPr algn="l">
              <a:lnSpc>
                <a:spcPts val="3924"/>
              </a:lnSpc>
            </a:pPr>
          </a:p>
          <a:p>
            <a:pPr algn="l">
              <a:lnSpc>
                <a:spcPts val="3924"/>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337798" y="2039254"/>
            <a:ext cx="15790479" cy="6811971"/>
          </a:xfrm>
          <a:prstGeom prst="rect">
            <a:avLst/>
          </a:prstGeom>
        </p:spPr>
        <p:txBody>
          <a:bodyPr anchor="t" rtlCol="false" tIns="0" lIns="0" bIns="0" rIns="0">
            <a:spAutoFit/>
          </a:bodyPr>
          <a:lstStyle/>
          <a:p>
            <a:pPr algn="l">
              <a:lnSpc>
                <a:spcPts val="3872"/>
              </a:lnSpc>
            </a:pPr>
            <a:r>
              <a:rPr lang="en-US" sz="2530">
                <a:solidFill>
                  <a:srgbClr val="000000"/>
                </a:solidFill>
                <a:latin typeface="Comic Sans"/>
                <a:ea typeface="Comic Sans"/>
                <a:cs typeface="Comic Sans"/>
                <a:sym typeface="Comic Sans"/>
              </a:rPr>
              <a:t>—¡Es culpa de Daniel que golpea todo! —dijo Lucía.</a:t>
            </a:r>
          </a:p>
          <a:p>
            <a:pPr algn="l">
              <a:lnSpc>
                <a:spcPts val="3872"/>
              </a:lnSpc>
            </a:pPr>
            <a:r>
              <a:rPr lang="en-US" sz="2530">
                <a:solidFill>
                  <a:srgbClr val="000000"/>
                </a:solidFill>
                <a:latin typeface="Comic Sans"/>
                <a:ea typeface="Comic Sans"/>
                <a:cs typeface="Comic Sans"/>
                <a:sym typeface="Comic Sans"/>
              </a:rPr>
              <a:t>—¡No, es que la flauta está rota! —se defendió Daniel.</a:t>
            </a:r>
          </a:p>
          <a:p>
            <a:pPr algn="l">
              <a:lnSpc>
                <a:spcPts val="3872"/>
              </a:lnSpc>
            </a:pPr>
            <a:r>
              <a:rPr lang="en-US" sz="2530">
                <a:solidFill>
                  <a:srgbClr val="000000"/>
                </a:solidFill>
                <a:latin typeface="Comic Sans"/>
                <a:ea typeface="Comic Sans"/>
                <a:cs typeface="Comic Sans"/>
                <a:sym typeface="Comic Sans"/>
              </a:rPr>
              <a:t>—¡Yo no sirvo para esto! —dijo Sara, bajando la cabeza—. Mi maraca no se oye. Mejor me voy.</a:t>
            </a:r>
          </a:p>
          <a:p>
            <a:pPr algn="l">
              <a:lnSpc>
                <a:spcPts val="3872"/>
              </a:lnSpc>
            </a:pPr>
            <a:r>
              <a:rPr lang="en-US" sz="2530">
                <a:solidFill>
                  <a:srgbClr val="000000"/>
                </a:solidFill>
                <a:latin typeface="Comic Sans"/>
                <a:ea typeface="Comic Sans"/>
                <a:cs typeface="Comic Sans"/>
                <a:sym typeface="Comic Sans"/>
              </a:rPr>
              <a:t>La señorita Elena escuchó todo en silencio. Entonces se sentó entre ellos y dijo:</a:t>
            </a:r>
          </a:p>
          <a:p>
            <a:pPr algn="l">
              <a:lnSpc>
                <a:spcPts val="3872"/>
              </a:lnSpc>
            </a:pPr>
            <a:r>
              <a:rPr lang="en-US" sz="2530">
                <a:solidFill>
                  <a:srgbClr val="000000"/>
                </a:solidFill>
                <a:latin typeface="Comic Sans"/>
                <a:ea typeface="Comic Sans"/>
                <a:cs typeface="Comic Sans"/>
                <a:sym typeface="Comic Sans"/>
              </a:rPr>
              <a:t>—Antes de rendirnos, vamos a hacer algo. Cada uno va a tocar su instrumento solo, sin los demás. Y vamos a escuchar.</a:t>
            </a:r>
          </a:p>
          <a:p>
            <a:pPr algn="l">
              <a:lnSpc>
                <a:spcPts val="3872"/>
              </a:lnSpc>
            </a:pPr>
            <a:r>
              <a:rPr lang="en-US" sz="2530">
                <a:solidFill>
                  <a:srgbClr val="000000"/>
                </a:solidFill>
                <a:latin typeface="Comic Sans"/>
                <a:ea typeface="Comic Sans"/>
                <a:cs typeface="Comic Sans"/>
                <a:sym typeface="Comic Sans"/>
              </a:rPr>
              <a:t>Tocó Pablo la flauta: sonaba temblorosa pero tenía una nota bonita. Tocó Lucía la pandereta: tenía un ritmo escondido. Tocó Daniel con los palos: marcaba un compás. Tocó Cristina el triángulo: «tin», una campanita clara. Y tocó Sara la maraca: «shh, shh», suave como la lluvia.</a:t>
            </a:r>
          </a:p>
          <a:p>
            <a:pPr algn="l">
              <a:lnSpc>
                <a:spcPts val="3872"/>
              </a:lnSpc>
            </a:pPr>
            <a:r>
              <a:rPr lang="en-US" sz="2530">
                <a:solidFill>
                  <a:srgbClr val="000000"/>
                </a:solidFill>
                <a:latin typeface="Comic Sans"/>
                <a:ea typeface="Comic Sans"/>
                <a:cs typeface="Comic Sans"/>
                <a:sym typeface="Comic Sans"/>
              </a:rPr>
              <a:t>—¿Lo oís? —dijo la señorita Elena—. Cada instrumento, solo, suena distinto. Pero escuchad lo que pasa cuando los juntamos.</a:t>
            </a:r>
          </a:p>
          <a:p>
            <a:pPr algn="l">
              <a:lnSpc>
                <a:spcPts val="3872"/>
              </a:lnSpc>
            </a:pPr>
            <a:r>
              <a:rPr lang="en-US" sz="2530">
                <a:solidFill>
                  <a:srgbClr val="000000"/>
                </a:solidFill>
                <a:latin typeface="Comic Sans"/>
                <a:ea typeface="Comic Sans"/>
                <a:cs typeface="Comic Sans"/>
                <a:sym typeface="Comic Sans"/>
              </a:rPr>
              <a:t>Empezó Daniel con los palos: tac, tac, tac. Se sumó Lucía: pán, pán, pán. Entró la flauta de Pablo: tuuu, tuuu. Y el triángulo de Cristina: tin. Y por último, la maraca de Sara: shh, shh, shh.</a:t>
            </a:r>
          </a:p>
          <a:p>
            <a:pPr algn="l">
              <a:lnSpc>
                <a:spcPts val="3872"/>
              </a:lnSpc>
              <a:spcBef>
                <a:spcPct val="0"/>
              </a:spcBef>
            </a:pPr>
            <a:r>
              <a:rPr lang="en-US" sz="2530">
                <a:solidFill>
                  <a:srgbClr val="000000"/>
                </a:solidFill>
                <a:latin typeface="Comic Sans"/>
                <a:ea typeface="Comic Sans"/>
                <a:cs typeface="Comic Sans"/>
                <a:sym typeface="Comic Sans"/>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028700" y="1749438"/>
            <a:ext cx="16230600" cy="7398200"/>
          </a:xfrm>
          <a:prstGeom prst="rect">
            <a:avLst/>
          </a:prstGeom>
        </p:spPr>
        <p:txBody>
          <a:bodyPr anchor="t" rtlCol="false" tIns="0" lIns="0" bIns="0" rIns="0">
            <a:spAutoFit/>
          </a:bodyPr>
          <a:lstStyle/>
          <a:p>
            <a:pPr algn="l">
              <a:lnSpc>
                <a:spcPts val="3924"/>
              </a:lnSpc>
            </a:pPr>
          </a:p>
          <a:p>
            <a:pPr algn="l">
              <a:lnSpc>
                <a:spcPts val="3924"/>
              </a:lnSpc>
            </a:pPr>
            <a:r>
              <a:rPr lang="en-US" sz="2565">
                <a:solidFill>
                  <a:srgbClr val="000000"/>
                </a:solidFill>
                <a:latin typeface="Comic Sans"/>
                <a:ea typeface="Comic Sans"/>
                <a:cs typeface="Comic Sans"/>
                <a:sym typeface="Comic Sans"/>
              </a:rPr>
              <a:t>Juntos sonaban... ¡como una orquesta de verdad!</a:t>
            </a:r>
          </a:p>
          <a:p>
            <a:pPr algn="l">
              <a:lnSpc>
                <a:spcPts val="3924"/>
              </a:lnSpc>
            </a:pPr>
            <a:r>
              <a:rPr lang="en-US" sz="2565">
                <a:solidFill>
                  <a:srgbClr val="000000"/>
                </a:solidFill>
                <a:latin typeface="Comic Sans"/>
                <a:ea typeface="Comic Sans"/>
                <a:cs typeface="Comic Sans"/>
                <a:sym typeface="Comic Sans"/>
              </a:rPr>
              <a:t>Sara abrió mucho los ojos.</a:t>
            </a:r>
          </a:p>
          <a:p>
            <a:pPr algn="l">
              <a:lnSpc>
                <a:spcPts val="3924"/>
              </a:lnSpc>
            </a:pPr>
            <a:r>
              <a:rPr lang="en-US" sz="2565">
                <a:solidFill>
                  <a:srgbClr val="000000"/>
                </a:solidFill>
                <a:latin typeface="Comic Sans"/>
                <a:ea typeface="Comic Sans"/>
                <a:cs typeface="Comic Sans"/>
                <a:sym typeface="Comic Sans"/>
              </a:rPr>
              <a:t>—¡Se oye mi maraca! ¡Se oye!</a:t>
            </a:r>
          </a:p>
          <a:p>
            <a:pPr algn="l">
              <a:lnSpc>
                <a:spcPts val="3924"/>
              </a:lnSpc>
            </a:pPr>
            <a:r>
              <a:rPr lang="en-US" sz="2565">
                <a:solidFill>
                  <a:srgbClr val="000000"/>
                </a:solidFill>
                <a:latin typeface="Comic Sans"/>
                <a:ea typeface="Comic Sans"/>
                <a:cs typeface="Comic Sans"/>
                <a:sym typeface="Comic Sans"/>
              </a:rPr>
              <a:t>—Claro que se oye —dijo la señorita Elena—. Sin tu maraca, faltaba algo. No se notaba qué era, pero cuando la oímos, supimos que era el sonido de la lluvia que hace que la música parezca más grande.</a:t>
            </a:r>
          </a:p>
          <a:p>
            <a:pPr algn="l">
              <a:lnSpc>
                <a:spcPts val="3924"/>
              </a:lnSpc>
            </a:pPr>
            <a:r>
              <a:rPr lang="en-US" sz="2565">
                <a:solidFill>
                  <a:srgbClr val="000000"/>
                </a:solidFill>
                <a:latin typeface="Comic Sans"/>
                <a:ea typeface="Comic Sans"/>
                <a:cs typeface="Comic Sans"/>
                <a:sym typeface="Comic Sans"/>
              </a:rPr>
              <a:t>Pablo, que siempre había sido el que más se quejaba, se acercó a Sara y le dijo:</a:t>
            </a:r>
          </a:p>
          <a:p>
            <a:pPr algn="l">
              <a:lnSpc>
                <a:spcPts val="3924"/>
              </a:lnSpc>
            </a:pPr>
            <a:r>
              <a:rPr lang="en-US" sz="2565">
                <a:solidFill>
                  <a:srgbClr val="000000"/>
                </a:solidFill>
                <a:latin typeface="Comic Sans"/>
                <a:ea typeface="Comic Sans"/>
                <a:cs typeface="Comic Sans"/>
                <a:sym typeface="Comic Sans"/>
              </a:rPr>
              <a:t>—Lo siento. Pensaba que tu instrumento no servía. Pero sin ti, la música sonaba incompleta.</a:t>
            </a:r>
          </a:p>
          <a:p>
            <a:pPr algn="l">
              <a:lnSpc>
                <a:spcPts val="3924"/>
              </a:lnSpc>
            </a:pPr>
            <a:r>
              <a:rPr lang="en-US" sz="2565">
                <a:solidFill>
                  <a:srgbClr val="000000"/>
                </a:solidFill>
                <a:latin typeface="Comic Sans"/>
                <a:ea typeface="Comic Sans"/>
                <a:cs typeface="Comic Sans"/>
                <a:sym typeface="Comic Sans"/>
              </a:rPr>
              <a:t>S</a:t>
            </a:r>
            <a:r>
              <a:rPr lang="en-US" sz="2565">
                <a:solidFill>
                  <a:srgbClr val="000000"/>
                </a:solidFill>
                <a:latin typeface="Comic Sans"/>
                <a:ea typeface="Comic Sans"/>
                <a:cs typeface="Comic Sans"/>
                <a:sym typeface="Comic Sans"/>
              </a:rPr>
              <a:t>a</a:t>
            </a:r>
            <a:r>
              <a:rPr lang="en-US" sz="2565">
                <a:solidFill>
                  <a:srgbClr val="000000"/>
                </a:solidFill>
                <a:latin typeface="Comic Sans"/>
                <a:ea typeface="Comic Sans"/>
                <a:cs typeface="Comic Sans"/>
                <a:sym typeface="Comic Sans"/>
              </a:rPr>
              <a:t>r</a:t>
            </a:r>
            <a:r>
              <a:rPr lang="en-US" sz="2565">
                <a:solidFill>
                  <a:srgbClr val="000000"/>
                </a:solidFill>
                <a:latin typeface="Comic Sans"/>
                <a:ea typeface="Comic Sans"/>
                <a:cs typeface="Comic Sans"/>
                <a:sym typeface="Comic Sans"/>
              </a:rPr>
              <a:t>a </a:t>
            </a:r>
            <a:r>
              <a:rPr lang="en-US" sz="2565">
                <a:solidFill>
                  <a:srgbClr val="000000"/>
                </a:solidFill>
                <a:latin typeface="Comic Sans"/>
                <a:ea typeface="Comic Sans"/>
                <a:cs typeface="Comic Sans"/>
                <a:sym typeface="Comic Sans"/>
              </a:rPr>
              <a:t>so</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rió.</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Y</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d</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sde</a:t>
            </a:r>
            <a:r>
              <a:rPr lang="en-US" sz="2565">
                <a:solidFill>
                  <a:srgbClr val="000000"/>
                </a:solidFill>
                <a:latin typeface="Comic Sans"/>
                <a:ea typeface="Comic Sans"/>
                <a:cs typeface="Comic Sans"/>
                <a:sym typeface="Comic Sans"/>
              </a:rPr>
              <a:t> a</a:t>
            </a:r>
            <a:r>
              <a:rPr lang="en-US" sz="2565">
                <a:solidFill>
                  <a:srgbClr val="000000"/>
                </a:solidFill>
                <a:latin typeface="Comic Sans"/>
                <a:ea typeface="Comic Sans"/>
                <a:cs typeface="Comic Sans"/>
                <a:sym typeface="Comic Sans"/>
              </a:rPr>
              <a:t>que</a:t>
            </a:r>
            <a:r>
              <a:rPr lang="en-US" sz="2565">
                <a:solidFill>
                  <a:srgbClr val="000000"/>
                </a:solidFill>
                <a:latin typeface="Comic Sans"/>
                <a:ea typeface="Comic Sans"/>
                <a:cs typeface="Comic Sans"/>
                <a:sym typeface="Comic Sans"/>
              </a:rPr>
              <a:t>l d</a:t>
            </a:r>
            <a:r>
              <a:rPr lang="en-US" sz="2565">
                <a:solidFill>
                  <a:srgbClr val="000000"/>
                </a:solidFill>
                <a:latin typeface="Comic Sans"/>
                <a:ea typeface="Comic Sans"/>
                <a:cs typeface="Comic Sans"/>
                <a:sym typeface="Comic Sans"/>
              </a:rPr>
              <a:t>ía</a:t>
            </a:r>
            <a:r>
              <a:rPr lang="en-US" sz="2565">
                <a:solidFill>
                  <a:srgbClr val="000000"/>
                </a:solidFill>
                <a:latin typeface="Comic Sans"/>
                <a:ea typeface="Comic Sans"/>
                <a:cs typeface="Comic Sans"/>
                <a:sym typeface="Comic Sans"/>
              </a:rPr>
              <a:t>, e</a:t>
            </a:r>
            <a:r>
              <a:rPr lang="en-US" sz="2565">
                <a:solidFill>
                  <a:srgbClr val="000000"/>
                </a:solidFill>
                <a:latin typeface="Comic Sans"/>
                <a:ea typeface="Comic Sans"/>
                <a:cs typeface="Comic Sans"/>
                <a:sym typeface="Comic Sans"/>
              </a:rPr>
              <a:t>nsaya</a:t>
            </a:r>
            <a:r>
              <a:rPr lang="en-US" sz="2565">
                <a:solidFill>
                  <a:srgbClr val="000000"/>
                </a:solidFill>
                <a:latin typeface="Comic Sans"/>
                <a:ea typeface="Comic Sans"/>
                <a:cs typeface="Comic Sans"/>
                <a:sym typeface="Comic Sans"/>
              </a:rPr>
              <a:t>ro</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 d</a:t>
            </a:r>
            <a:r>
              <a:rPr lang="en-US" sz="2565">
                <a:solidFill>
                  <a:srgbClr val="000000"/>
                </a:solidFill>
                <a:latin typeface="Comic Sans"/>
                <a:ea typeface="Comic Sans"/>
                <a:cs typeface="Comic Sans"/>
                <a:sym typeface="Comic Sans"/>
              </a:rPr>
              <a:t>e </a:t>
            </a:r>
            <a:r>
              <a:rPr lang="en-US" sz="2565">
                <a:solidFill>
                  <a:srgbClr val="000000"/>
                </a:solidFill>
                <a:latin typeface="Comic Sans"/>
                <a:ea typeface="Comic Sans"/>
                <a:cs typeface="Comic Sans"/>
                <a:sym typeface="Comic Sans"/>
              </a:rPr>
              <a:t>o</a:t>
            </a:r>
            <a:r>
              <a:rPr lang="en-US" sz="2565">
                <a:solidFill>
                  <a:srgbClr val="000000"/>
                </a:solidFill>
                <a:latin typeface="Comic Sans"/>
                <a:ea typeface="Comic Sans"/>
                <a:cs typeface="Comic Sans"/>
                <a:sym typeface="Comic Sans"/>
              </a:rPr>
              <a:t>t</a:t>
            </a:r>
            <a:r>
              <a:rPr lang="en-US" sz="2565">
                <a:solidFill>
                  <a:srgbClr val="000000"/>
                </a:solidFill>
                <a:latin typeface="Comic Sans"/>
                <a:ea typeface="Comic Sans"/>
                <a:cs typeface="Comic Sans"/>
                <a:sym typeface="Comic Sans"/>
              </a:rPr>
              <a:t>ra </a:t>
            </a:r>
            <a:r>
              <a:rPr lang="en-US" sz="2565">
                <a:solidFill>
                  <a:srgbClr val="000000"/>
                </a:solidFill>
                <a:latin typeface="Comic Sans"/>
                <a:ea typeface="Comic Sans"/>
                <a:cs typeface="Comic Sans"/>
                <a:sym typeface="Comic Sans"/>
              </a:rPr>
              <a:t>ma</a:t>
            </a:r>
            <a:r>
              <a:rPr lang="en-US" sz="2565">
                <a:solidFill>
                  <a:srgbClr val="000000"/>
                </a:solidFill>
                <a:latin typeface="Comic Sans"/>
                <a:ea typeface="Comic Sans"/>
                <a:cs typeface="Comic Sans"/>
                <a:sym typeface="Comic Sans"/>
              </a:rPr>
              <a:t>ne</a:t>
            </a:r>
            <a:r>
              <a:rPr lang="en-US" sz="2565">
                <a:solidFill>
                  <a:srgbClr val="000000"/>
                </a:solidFill>
                <a:latin typeface="Comic Sans"/>
                <a:ea typeface="Comic Sans"/>
                <a:cs typeface="Comic Sans"/>
                <a:sym typeface="Comic Sans"/>
              </a:rPr>
              <a:t>ra: y</a:t>
            </a:r>
            <a:r>
              <a:rPr lang="en-US" sz="2565">
                <a:solidFill>
                  <a:srgbClr val="000000"/>
                </a:solidFill>
                <a:latin typeface="Comic Sans"/>
                <a:ea typeface="Comic Sans"/>
                <a:cs typeface="Comic Sans"/>
                <a:sym typeface="Comic Sans"/>
              </a:rPr>
              <a:t>a</a:t>
            </a:r>
            <a:r>
              <a:rPr lang="en-US" sz="2565">
                <a:solidFill>
                  <a:srgbClr val="000000"/>
                </a:solidFill>
                <a:latin typeface="Comic Sans"/>
                <a:ea typeface="Comic Sans"/>
                <a:cs typeface="Comic Sans"/>
                <a:sym typeface="Comic Sans"/>
              </a:rPr>
              <a:t> n</a:t>
            </a:r>
            <a:r>
              <a:rPr lang="en-US" sz="2565">
                <a:solidFill>
                  <a:srgbClr val="000000"/>
                </a:solidFill>
                <a:latin typeface="Comic Sans"/>
                <a:ea typeface="Comic Sans"/>
                <a:cs typeface="Comic Sans"/>
                <a:sym typeface="Comic Sans"/>
              </a:rPr>
              <a:t>o</a:t>
            </a:r>
            <a:r>
              <a:rPr lang="en-US" sz="2565">
                <a:solidFill>
                  <a:srgbClr val="000000"/>
                </a:solidFill>
                <a:latin typeface="Comic Sans"/>
                <a:ea typeface="Comic Sans"/>
                <a:cs typeface="Comic Sans"/>
                <a:sym typeface="Comic Sans"/>
              </a:rPr>
              <a:t> se peleaban por ver quién sonaba más, sino que se ayudaban para que todos sonaran bien. Pablo le puso cinta a la flauta para que sonara mejor. Lucía le buscó cascabeles a la pandereta. Daniel aprendió a golpear con más cuidado. Y Cristina le limpió el óxido al triángulo.</a:t>
            </a:r>
          </a:p>
          <a:p>
            <a:pPr algn="l">
              <a:lnSpc>
                <a:spcPts val="3924"/>
              </a:lnSpc>
              <a:spcBef>
                <a:spcPct val="0"/>
              </a:spcBef>
            </a:pPr>
            <a:r>
              <a:rPr lang="en-US" sz="2565">
                <a:solidFill>
                  <a:srgbClr val="000000"/>
                </a:solidFill>
                <a:latin typeface="Comic Sans"/>
                <a:ea typeface="Comic Sans"/>
                <a:cs typeface="Comic Sans"/>
                <a:sym typeface="Comic Sans"/>
              </a:rPr>
              <a:t>El día de la</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fi</a:t>
            </a:r>
            <a:r>
              <a:rPr lang="en-US" sz="2565">
                <a:solidFill>
                  <a:srgbClr val="000000"/>
                </a:solidFill>
                <a:latin typeface="Comic Sans"/>
                <a:ea typeface="Comic Sans"/>
                <a:cs typeface="Comic Sans"/>
                <a:sym typeface="Comic Sans"/>
              </a:rPr>
              <a:t>es</a:t>
            </a:r>
            <a:r>
              <a:rPr lang="en-US" sz="2565">
                <a:solidFill>
                  <a:srgbClr val="000000"/>
                </a:solidFill>
                <a:latin typeface="Comic Sans"/>
                <a:ea typeface="Comic Sans"/>
                <a:cs typeface="Comic Sans"/>
                <a:sym typeface="Comic Sans"/>
              </a:rPr>
              <a:t>ta, cuando sonaron juntos, el público aplaudió con fuerza. Y Sara, con su maraca en la mano, pensó: «Yo no soy la más grande ni la más fuerte. Pero mi sonido es necesario. Y eso es suficiente.»</a:t>
            </a:r>
          </a:p>
          <a:p>
            <a:pPr algn="l">
              <a:lnSpc>
                <a:spcPts val="3924"/>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741491">
            <a:off x="8418789" y="-76722"/>
            <a:ext cx="16999921" cy="16468674"/>
          </a:xfrm>
          <a:custGeom>
            <a:avLst/>
            <a:gdLst/>
            <a:ahLst/>
            <a:cxnLst/>
            <a:rect r="r" b="b" t="t" l="l"/>
            <a:pathLst>
              <a:path h="16468674" w="16999921">
                <a:moveTo>
                  <a:pt x="0" y="0"/>
                </a:moveTo>
                <a:lnTo>
                  <a:pt x="16999922" y="0"/>
                </a:lnTo>
                <a:lnTo>
                  <a:pt x="16999922" y="16468674"/>
                </a:lnTo>
                <a:lnTo>
                  <a:pt x="0" y="16468674"/>
                </a:lnTo>
                <a:lnTo>
                  <a:pt x="0" y="0"/>
                </a:lnTo>
                <a:close/>
              </a:path>
            </a:pathLst>
          </a:custGeom>
          <a:blipFill>
            <a:blip r:embed="rId2"/>
            <a:stretch>
              <a:fillRect l="0" t="0" r="0" b="0"/>
            </a:stretch>
          </a:blipFill>
          <a:ln cap="sq">
            <a:noFill/>
            <a:prstDash val="solid"/>
            <a:miter/>
          </a:ln>
        </p:spPr>
      </p:sp>
      <p:sp>
        <p:nvSpPr>
          <p:cNvPr name="Freeform 3" id="3"/>
          <p:cNvSpPr/>
          <p:nvPr/>
        </p:nvSpPr>
        <p:spPr>
          <a:xfrm flipH="false" flipV="false" rot="0">
            <a:off x="3019930" y="4580803"/>
            <a:ext cx="7953930" cy="5289364"/>
          </a:xfrm>
          <a:custGeom>
            <a:avLst/>
            <a:gdLst/>
            <a:ahLst/>
            <a:cxnLst/>
            <a:rect r="r" b="b" t="t" l="l"/>
            <a:pathLst>
              <a:path h="5289364" w="7953930">
                <a:moveTo>
                  <a:pt x="0" y="0"/>
                </a:moveTo>
                <a:lnTo>
                  <a:pt x="7953930" y="0"/>
                </a:lnTo>
                <a:lnTo>
                  <a:pt x="7953930" y="5289363"/>
                </a:lnTo>
                <a:lnTo>
                  <a:pt x="0" y="5289363"/>
                </a:lnTo>
                <a:lnTo>
                  <a:pt x="0" y="0"/>
                </a:lnTo>
                <a:close/>
              </a:path>
            </a:pathLst>
          </a:custGeom>
          <a:blipFill>
            <a:blip r:embed="rId3"/>
            <a:stretch>
              <a:fillRect l="0" t="0" r="0" b="0"/>
            </a:stretch>
          </a:blipFill>
        </p:spPr>
      </p:sp>
      <p:sp>
        <p:nvSpPr>
          <p:cNvPr name="TextBox 4" id="4"/>
          <p:cNvSpPr txBox="true"/>
          <p:nvPr/>
        </p:nvSpPr>
        <p:spPr>
          <a:xfrm rot="0">
            <a:off x="1028700" y="528159"/>
            <a:ext cx="5318894" cy="1304110"/>
          </a:xfrm>
          <a:prstGeom prst="rect">
            <a:avLst/>
          </a:prstGeom>
        </p:spPr>
        <p:txBody>
          <a:bodyPr anchor="t" rtlCol="false" tIns="0" lIns="0" bIns="0" rIns="0">
            <a:spAutoFit/>
          </a:bodyPr>
          <a:lstStyle/>
          <a:p>
            <a:pPr algn="ctr">
              <a:lnSpc>
                <a:spcPts val="10809"/>
              </a:lnSpc>
              <a:spcBef>
                <a:spcPct val="0"/>
              </a:spcBef>
            </a:pPr>
            <a:r>
              <a:rPr lang="en-US" b="true" sz="7064">
                <a:solidFill>
                  <a:srgbClr val="44BBE4"/>
                </a:solidFill>
                <a:latin typeface="Comic Sans Bold"/>
                <a:ea typeface="Comic Sans Bold"/>
                <a:cs typeface="Comic Sans Bold"/>
                <a:sym typeface="Comic Sans Bold"/>
              </a:rPr>
              <a:t>REFLEXIÓN</a:t>
            </a:r>
          </a:p>
        </p:txBody>
      </p:sp>
      <p:sp>
        <p:nvSpPr>
          <p:cNvPr name="TextBox 5" id="5"/>
          <p:cNvSpPr txBox="true"/>
          <p:nvPr/>
        </p:nvSpPr>
        <p:spPr>
          <a:xfrm rot="0">
            <a:off x="1028700" y="2016609"/>
            <a:ext cx="11681445" cy="2137734"/>
          </a:xfrm>
          <a:prstGeom prst="rect">
            <a:avLst/>
          </a:prstGeom>
        </p:spPr>
        <p:txBody>
          <a:bodyPr anchor="t" rtlCol="false" tIns="0" lIns="0" bIns="0" rIns="0">
            <a:spAutoFit/>
          </a:bodyPr>
          <a:lstStyle/>
          <a:p>
            <a:pPr algn="just">
              <a:lnSpc>
                <a:spcPts val="5760"/>
              </a:lnSpc>
              <a:spcBef>
                <a:spcPct val="0"/>
              </a:spcBef>
            </a:pPr>
            <a:r>
              <a:rPr lang="en-US" b="true" sz="3764">
                <a:solidFill>
                  <a:srgbClr val="000000"/>
                </a:solidFill>
                <a:latin typeface="Comic Sans Bold"/>
                <a:ea typeface="Comic Sans Bold"/>
                <a:cs typeface="Comic Sans Bold"/>
                <a:sym typeface="Comic Sans Bold"/>
              </a:rPr>
              <a:t>¿Por qué algunos no querían ayudar al principio? </a:t>
            </a:r>
          </a:p>
          <a:p>
            <a:pPr algn="just">
              <a:lnSpc>
                <a:spcPts val="5760"/>
              </a:lnSpc>
              <a:spcBef>
                <a:spcPct val="0"/>
              </a:spcBef>
            </a:pPr>
            <a:r>
              <a:rPr lang="en-US" b="true" sz="3764">
                <a:solidFill>
                  <a:srgbClr val="000000"/>
                </a:solidFill>
                <a:latin typeface="Comic Sans Bold"/>
                <a:ea typeface="Comic Sans Bold"/>
                <a:cs typeface="Comic Sans Bold"/>
                <a:sym typeface="Comic Sans Bold"/>
              </a:rPr>
              <a:t>¿Qué hizo Lucas para que todos participaran? </a:t>
            </a:r>
          </a:p>
          <a:p>
            <a:pPr algn="just">
              <a:lnSpc>
                <a:spcPts val="5760"/>
              </a:lnSpc>
              <a:spcBef>
                <a:spcPct val="0"/>
              </a:spcBef>
            </a:pPr>
            <a:r>
              <a:rPr lang="en-US" b="true" sz="3764">
                <a:solidFill>
                  <a:srgbClr val="000000"/>
                </a:solidFill>
                <a:latin typeface="Comic Sans Bold"/>
                <a:ea typeface="Comic Sans Bold"/>
                <a:cs typeface="Comic Sans Bold"/>
                <a:sym typeface="Comic Sans Bold"/>
              </a:rPr>
              <a:t>¿Qué aportación te parece más valiosa y por qué?</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65701">
            <a:off x="3350715" y="-2604734"/>
            <a:ext cx="4543718" cy="4827323"/>
          </a:xfrm>
          <a:custGeom>
            <a:avLst/>
            <a:gdLst/>
            <a:ahLst/>
            <a:cxnLst/>
            <a:rect r="r" b="b" t="t" l="l"/>
            <a:pathLst>
              <a:path h="4827323" w="4543718">
                <a:moveTo>
                  <a:pt x="0" y="0"/>
                </a:moveTo>
                <a:lnTo>
                  <a:pt x="4543718" y="0"/>
                </a:lnTo>
                <a:lnTo>
                  <a:pt x="4543718" y="4827323"/>
                </a:lnTo>
                <a:lnTo>
                  <a:pt x="0" y="4827323"/>
                </a:lnTo>
                <a:lnTo>
                  <a:pt x="0" y="0"/>
                </a:lnTo>
                <a:close/>
              </a:path>
            </a:pathLst>
          </a:custGeom>
          <a:blipFill>
            <a:blip r:embed="rId2"/>
            <a:stretch>
              <a:fillRect l="0" t="0" r="0" b="0"/>
            </a:stretch>
          </a:blipFill>
        </p:spPr>
      </p:sp>
      <p:sp>
        <p:nvSpPr>
          <p:cNvPr name="Freeform 3" id="3"/>
          <p:cNvSpPr/>
          <p:nvPr/>
        </p:nvSpPr>
        <p:spPr>
          <a:xfrm flipH="false" flipV="false" rot="-6560982">
            <a:off x="13520057" y="6047491"/>
            <a:ext cx="7478485" cy="7244783"/>
          </a:xfrm>
          <a:custGeom>
            <a:avLst/>
            <a:gdLst/>
            <a:ahLst/>
            <a:cxnLst/>
            <a:rect r="r" b="b" t="t" l="l"/>
            <a:pathLst>
              <a:path h="7244783" w="7478485">
                <a:moveTo>
                  <a:pt x="0" y="0"/>
                </a:moveTo>
                <a:lnTo>
                  <a:pt x="7478486" y="0"/>
                </a:lnTo>
                <a:lnTo>
                  <a:pt x="7478486" y="7244782"/>
                </a:lnTo>
                <a:lnTo>
                  <a:pt x="0" y="7244782"/>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707657">
            <a:off x="5549114" y="6549805"/>
            <a:ext cx="7327232" cy="8338244"/>
          </a:xfrm>
          <a:custGeom>
            <a:avLst/>
            <a:gdLst/>
            <a:ahLst/>
            <a:cxnLst/>
            <a:rect r="r" b="b" t="t" l="l"/>
            <a:pathLst>
              <a:path h="8338244" w="7327232">
                <a:moveTo>
                  <a:pt x="0" y="0"/>
                </a:moveTo>
                <a:lnTo>
                  <a:pt x="7327232" y="0"/>
                </a:lnTo>
                <a:lnTo>
                  <a:pt x="7327232" y="8338244"/>
                </a:lnTo>
                <a:lnTo>
                  <a:pt x="0" y="8338244"/>
                </a:lnTo>
                <a:lnTo>
                  <a:pt x="0" y="0"/>
                </a:lnTo>
                <a:close/>
              </a:path>
            </a:pathLst>
          </a:custGeom>
          <a:blipFill>
            <a:blip r:embed="rId4"/>
            <a:stretch>
              <a:fillRect l="0" t="0" r="0" b="0"/>
            </a:stretch>
          </a:blipFill>
        </p:spPr>
      </p:sp>
      <p:sp>
        <p:nvSpPr>
          <p:cNvPr name="Freeform 5" id="5"/>
          <p:cNvSpPr/>
          <p:nvPr/>
        </p:nvSpPr>
        <p:spPr>
          <a:xfrm flipH="false" flipV="false" rot="-2105157">
            <a:off x="8927389" y="-2990601"/>
            <a:ext cx="5719349" cy="5540619"/>
          </a:xfrm>
          <a:custGeom>
            <a:avLst/>
            <a:gdLst/>
            <a:ahLst/>
            <a:cxnLst/>
            <a:rect r="r" b="b" t="t" l="l"/>
            <a:pathLst>
              <a:path h="5540619" w="5719349">
                <a:moveTo>
                  <a:pt x="0" y="0"/>
                </a:moveTo>
                <a:lnTo>
                  <a:pt x="5719349" y="0"/>
                </a:lnTo>
                <a:lnTo>
                  <a:pt x="5719349" y="5540620"/>
                </a:lnTo>
                <a:lnTo>
                  <a:pt x="0" y="5540620"/>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405329" y="-2059677"/>
            <a:ext cx="7025719" cy="6691998"/>
          </a:xfrm>
          <a:custGeom>
            <a:avLst/>
            <a:gdLst/>
            <a:ahLst/>
            <a:cxnLst/>
            <a:rect r="r" b="b" t="t" l="l"/>
            <a:pathLst>
              <a:path h="6691998" w="7025719">
                <a:moveTo>
                  <a:pt x="0" y="0"/>
                </a:moveTo>
                <a:lnTo>
                  <a:pt x="7025719" y="0"/>
                </a:lnTo>
                <a:lnTo>
                  <a:pt x="7025719" y="6691998"/>
                </a:lnTo>
                <a:lnTo>
                  <a:pt x="0" y="6691998"/>
                </a:lnTo>
                <a:lnTo>
                  <a:pt x="0" y="0"/>
                </a:lnTo>
                <a:close/>
              </a:path>
            </a:pathLst>
          </a:custGeom>
          <a:blipFill>
            <a:blip r:embed="rId6"/>
            <a:stretch>
              <a:fillRect l="0" t="0" r="0" b="0"/>
            </a:stretch>
          </a:blipFill>
        </p:spPr>
      </p:sp>
      <p:sp>
        <p:nvSpPr>
          <p:cNvPr name="Freeform 7" id="7"/>
          <p:cNvSpPr/>
          <p:nvPr/>
        </p:nvSpPr>
        <p:spPr>
          <a:xfrm flipH="false" flipV="false" rot="1112961">
            <a:off x="-3712372" y="-1448324"/>
            <a:ext cx="6683515" cy="7148145"/>
          </a:xfrm>
          <a:custGeom>
            <a:avLst/>
            <a:gdLst/>
            <a:ahLst/>
            <a:cxnLst/>
            <a:rect r="r" b="b" t="t" l="l"/>
            <a:pathLst>
              <a:path h="7148145" w="6683515">
                <a:moveTo>
                  <a:pt x="0" y="0"/>
                </a:moveTo>
                <a:lnTo>
                  <a:pt x="6683516" y="0"/>
                </a:lnTo>
                <a:lnTo>
                  <a:pt x="6683516" y="7148144"/>
                </a:lnTo>
                <a:lnTo>
                  <a:pt x="0" y="7148144"/>
                </a:lnTo>
                <a:lnTo>
                  <a:pt x="0" y="0"/>
                </a:lnTo>
                <a:close/>
              </a:path>
            </a:pathLst>
          </a:custGeom>
          <a:blipFill>
            <a:blip r:embed="rId7"/>
            <a:stretch>
              <a:fillRect l="0" t="0" r="0" b="0"/>
            </a:stretch>
          </a:blipFill>
        </p:spPr>
      </p:sp>
      <p:sp>
        <p:nvSpPr>
          <p:cNvPr name="Freeform 8" id="8"/>
          <p:cNvSpPr/>
          <p:nvPr/>
        </p:nvSpPr>
        <p:spPr>
          <a:xfrm flipH="false" flipV="false" rot="-4177092">
            <a:off x="-1608017" y="6446758"/>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8"/>
            <a:stretch>
              <a:fillRect l="0" t="0" r="0" b="0"/>
            </a:stretch>
          </a:blipFill>
          <a:ln cap="sq">
            <a:noFill/>
            <a:prstDash val="solid"/>
            <a:miter/>
          </a:ln>
        </p:spPr>
      </p:sp>
      <p:sp>
        <p:nvSpPr>
          <p:cNvPr name="TextBox 9" id="9"/>
          <p:cNvSpPr txBox="true"/>
          <p:nvPr/>
        </p:nvSpPr>
        <p:spPr>
          <a:xfrm rot="0">
            <a:off x="2454126" y="533593"/>
            <a:ext cx="14058946" cy="3555784"/>
          </a:xfrm>
          <a:prstGeom prst="rect">
            <a:avLst/>
          </a:prstGeom>
        </p:spPr>
        <p:txBody>
          <a:bodyPr anchor="t" rtlCol="false" tIns="0" lIns="0" bIns="0" rIns="0">
            <a:spAutoFit/>
          </a:bodyPr>
          <a:lstStyle/>
          <a:p>
            <a:pPr algn="ctr">
              <a:lnSpc>
                <a:spcPts val="27093"/>
              </a:lnSpc>
            </a:pPr>
            <a:r>
              <a:rPr lang="en-US" sz="25802">
                <a:solidFill>
                  <a:srgbClr val="FF914D"/>
                </a:solidFill>
                <a:latin typeface="Sensa Wild Fill"/>
                <a:ea typeface="Sensa Wild Fill"/>
                <a:cs typeface="Sensa Wild Fill"/>
                <a:sym typeface="Sensa Wild Fill"/>
              </a:rPr>
              <a:t>FELIZ </a:t>
            </a:r>
          </a:p>
        </p:txBody>
      </p:sp>
      <p:sp>
        <p:nvSpPr>
          <p:cNvPr name="TextBox 10" id="10"/>
          <p:cNvSpPr txBox="true"/>
          <p:nvPr/>
        </p:nvSpPr>
        <p:spPr>
          <a:xfrm rot="0">
            <a:off x="4061031" y="3392629"/>
            <a:ext cx="10303398" cy="2388930"/>
          </a:xfrm>
          <a:prstGeom prst="rect">
            <a:avLst/>
          </a:prstGeom>
        </p:spPr>
        <p:txBody>
          <a:bodyPr anchor="t" rtlCol="false" tIns="0" lIns="0" bIns="0" rIns="0">
            <a:spAutoFit/>
          </a:bodyPr>
          <a:lstStyle/>
          <a:p>
            <a:pPr algn="ctr">
              <a:lnSpc>
                <a:spcPts val="18273"/>
              </a:lnSpc>
            </a:pPr>
            <a:r>
              <a:rPr lang="en-US" sz="17403">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p:txBody>
      </p:sp>
      <p:sp>
        <p:nvSpPr>
          <p:cNvPr name="Freeform 11" id="11"/>
          <p:cNvSpPr/>
          <p:nvPr/>
        </p:nvSpPr>
        <p:spPr>
          <a:xfrm flipH="false" flipV="false" rot="595726">
            <a:off x="679339" y="5893718"/>
            <a:ext cx="3549574" cy="3496331"/>
          </a:xfrm>
          <a:custGeom>
            <a:avLst/>
            <a:gdLst/>
            <a:ahLst/>
            <a:cxnLst/>
            <a:rect r="r" b="b" t="t" l="l"/>
            <a:pathLst>
              <a:path h="3496331" w="3549574">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3911493" y="354297"/>
            <a:ext cx="3347807" cy="3297590"/>
          </a:xfrm>
          <a:custGeom>
            <a:avLst/>
            <a:gdLst/>
            <a:ahLst/>
            <a:cxnLst/>
            <a:rect r="r" b="b" t="t" l="l"/>
            <a:pathLst>
              <a:path h="3297590" w="3347807">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2904165">
            <a:off x="1623736" y="-678875"/>
            <a:ext cx="2490075" cy="5055989"/>
          </a:xfrm>
          <a:custGeom>
            <a:avLst/>
            <a:gdLst/>
            <a:ahLst/>
            <a:cxnLst/>
            <a:rect r="r" b="b" t="t" l="l"/>
            <a:pathLst>
              <a:path h="5055989" w="2490075">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true" flipV="false" rot="829019">
            <a:off x="12692892" y="4593085"/>
            <a:ext cx="4033224" cy="4953806"/>
          </a:xfrm>
          <a:custGeom>
            <a:avLst/>
            <a:gdLst/>
            <a:ahLst/>
            <a:cxnLst/>
            <a:rect r="r" b="b" t="t" l="l"/>
            <a:pathLst>
              <a:path h="4953806" w="4033224">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5" id="15"/>
          <p:cNvSpPr/>
          <p:nvPr/>
        </p:nvSpPr>
        <p:spPr>
          <a:xfrm flipH="false" flipV="false" rot="0">
            <a:off x="7216056" y="5343348"/>
            <a:ext cx="4943652" cy="4943652"/>
          </a:xfrm>
          <a:custGeom>
            <a:avLst/>
            <a:gdLst/>
            <a:ahLst/>
            <a:cxnLst/>
            <a:rect r="r" b="b" t="t" l="l"/>
            <a:pathLst>
              <a:path h="4943652" w="4943652">
                <a:moveTo>
                  <a:pt x="0" y="0"/>
                </a:moveTo>
                <a:lnTo>
                  <a:pt x="4943652" y="0"/>
                </a:lnTo>
                <a:lnTo>
                  <a:pt x="4943652" y="4943652"/>
                </a:lnTo>
                <a:lnTo>
                  <a:pt x="0" y="4943652"/>
                </a:lnTo>
                <a:lnTo>
                  <a:pt x="0" y="0"/>
                </a:lnTo>
                <a:close/>
              </a:path>
            </a:pathLst>
          </a:custGeom>
          <a:blipFill>
            <a:blip r:embed="rId15"/>
            <a:stretch>
              <a:fillRect l="0" t="0" r="0" b="0"/>
            </a:stretch>
          </a:blipFill>
        </p:spPr>
      </p:sp>
    </p:spTree>
  </p:cSld>
  <p:clrMapOvr>
    <a:masterClrMapping/>
  </p:clrMapOvr>
  <p:transition spd="slow">
    <p:cover dir="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DAHU-C6VgdI</dc:identifier>
  <dcterms:modified xsi:type="dcterms:W3CDTF">2011-08-01T06:04:30Z</dcterms:modified>
  <cp:revision>1</cp:revision>
  <dc:title>Martes 15/ 9/ 2026</dc:title>
</cp:coreProperties>
</file>