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Sensa Wild Fill" charset="1" panose="00000500000000000000"/>
      <p:regular r:id="rId16"/>
    </p:embeddedFont>
    <p:embeddedFont>
      <p:font typeface="Dreaming Outloud Script" charset="1" panose="00000500000000000000"/>
      <p:regular r:id="rId17"/>
    </p:embeddedFont>
    <p:embeddedFont>
      <p:font typeface="Comic Sans Bold" charset="1" panose="03000902030302020204"/>
      <p:regular r:id="rId18"/>
    </p:embeddedFont>
    <p:embeddedFont>
      <p:font typeface="Comic Sans" charset="1" panose="0300070203030202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png" Type="http://schemas.openxmlformats.org/officeDocument/2006/relationships/image"/><Relationship Id="rId11" Target="../media/image22.svg" Type="http://schemas.openxmlformats.org/officeDocument/2006/relationships/image"/><Relationship Id="rId12" Target="../media/image23.png" Type="http://schemas.openxmlformats.org/officeDocument/2006/relationships/image"/><Relationship Id="rId13" Target="../media/image24.svg" Type="http://schemas.openxmlformats.org/officeDocument/2006/relationships/image"/><Relationship Id="rId2" Target="../media/image3.png" Type="http://schemas.openxmlformats.org/officeDocument/2006/relationships/image"/><Relationship Id="rId3" Target="../media/image14.png" Type="http://schemas.openxmlformats.org/officeDocument/2006/relationships/image"/><Relationship Id="rId4" Target="../media/image15.pn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 Id="rId7" Target="../media/image18.png" Type="http://schemas.openxmlformats.org/officeDocument/2006/relationships/image"/><Relationship Id="rId8" Target="../media/image19.svg" Type="http://schemas.openxmlformats.org/officeDocument/2006/relationships/image"/><Relationship Id="rId9" Target="../media/image2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27.png" Type="http://schemas.openxmlformats.org/officeDocument/2006/relationships/image"/><Relationship Id="rId13" Target="../media/image2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27.png" Type="http://schemas.openxmlformats.org/officeDocument/2006/relationships/image"/><Relationship Id="rId13" Target="../media/image2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27.png" Type="http://schemas.openxmlformats.org/officeDocument/2006/relationships/image"/><Relationship Id="rId13" Target="../media/image2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27.png" Type="http://schemas.openxmlformats.org/officeDocument/2006/relationships/image"/><Relationship Id="rId13" Target="../media/image2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27.png" Type="http://schemas.openxmlformats.org/officeDocument/2006/relationships/image"/><Relationship Id="rId13" Target="../media/image2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27.png" Type="http://schemas.openxmlformats.org/officeDocument/2006/relationships/image"/><Relationship Id="rId13" Target="../media/image28.sv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25.png" Type="http://schemas.openxmlformats.org/officeDocument/2006/relationships/image"/><Relationship Id="rId9" Target="../media/image2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 Id="rId3" Target="../media/image30.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11" Target="../media/image10.png" Type="http://schemas.openxmlformats.org/officeDocument/2006/relationships/image"/><Relationship Id="rId12" Target="../media/image11.svg" Type="http://schemas.openxmlformats.org/officeDocument/2006/relationships/image"/><Relationship Id="rId13" Target="../media/image12.png" Type="http://schemas.openxmlformats.org/officeDocument/2006/relationships/image"/><Relationship Id="rId14" Target="../media/image13.svg" Type="http://schemas.openxmlformats.org/officeDocument/2006/relationships/image"/><Relationship Id="rId15" Target="../media/image31.jpe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114527" y="2656801"/>
            <a:ext cx="14058946" cy="3349109"/>
          </a:xfrm>
          <a:prstGeom prst="rect">
            <a:avLst/>
          </a:prstGeom>
        </p:spPr>
        <p:txBody>
          <a:bodyPr anchor="t" rtlCol="false" tIns="0" lIns="0" bIns="0" rIns="0">
            <a:spAutoFit/>
          </a:bodyPr>
          <a:lstStyle/>
          <a:p>
            <a:pPr algn="ctr">
              <a:lnSpc>
                <a:spcPts val="12921"/>
              </a:lnSpc>
            </a:pPr>
            <a:r>
              <a:rPr lang="en-US" sz="12306">
                <a:solidFill>
                  <a:srgbClr val="02100C"/>
                </a:solidFill>
                <a:latin typeface="Sensa Wild Fill"/>
                <a:ea typeface="Sensa Wild Fill"/>
                <a:cs typeface="Sensa Wild Fill"/>
                <a:sym typeface="Sensa Wild Fill"/>
              </a:rPr>
              <a:t>ORACIÓN DE LA MAÑANA</a:t>
            </a:r>
          </a:p>
        </p:txBody>
      </p:sp>
      <p:sp>
        <p:nvSpPr>
          <p:cNvPr name="TextBox 3" id="3"/>
          <p:cNvSpPr txBox="true"/>
          <p:nvPr/>
        </p:nvSpPr>
        <p:spPr>
          <a:xfrm rot="0">
            <a:off x="7396798" y="1312355"/>
            <a:ext cx="3448557" cy="1170372"/>
          </a:xfrm>
          <a:prstGeom prst="rect">
            <a:avLst/>
          </a:prstGeom>
        </p:spPr>
        <p:txBody>
          <a:bodyPr anchor="t" rtlCol="false" tIns="0" lIns="0" bIns="0" rIns="0">
            <a:spAutoFit/>
          </a:bodyPr>
          <a:lstStyle/>
          <a:p>
            <a:pPr algn="ctr">
              <a:lnSpc>
                <a:spcPts val="6881"/>
              </a:lnSpc>
            </a:pPr>
            <a:r>
              <a:rPr lang="en-US" sz="4024" spc="603">
                <a:solidFill>
                  <a:srgbClr val="FFFFFF"/>
                </a:solidFill>
                <a:latin typeface="Sensa Wild Fill"/>
                <a:ea typeface="Sensa Wild Fill"/>
                <a:cs typeface="Sensa Wild Fill"/>
                <a:sym typeface="Sensa Wild Fill"/>
              </a:rPr>
              <a:t>BUENOS DÍAS</a:t>
            </a:r>
          </a:p>
        </p:txBody>
      </p:sp>
      <p:sp>
        <p:nvSpPr>
          <p:cNvPr name="Freeform 4" id="4"/>
          <p:cNvSpPr/>
          <p:nvPr/>
        </p:nvSpPr>
        <p:spPr>
          <a:xfrm flipH="false" flipV="false" rot="665701">
            <a:off x="3350715" y="-2604734"/>
            <a:ext cx="4543718" cy="4827323"/>
          </a:xfrm>
          <a:custGeom>
            <a:avLst/>
            <a:gdLst/>
            <a:ahLst/>
            <a:cxnLst/>
            <a:rect r="r" b="b" t="t" l="l"/>
            <a:pathLst>
              <a:path h="4827323" w="4543718">
                <a:moveTo>
                  <a:pt x="0" y="0"/>
                </a:moveTo>
                <a:lnTo>
                  <a:pt x="4543718" y="0"/>
                </a:lnTo>
                <a:lnTo>
                  <a:pt x="4543718" y="4827323"/>
                </a:lnTo>
                <a:lnTo>
                  <a:pt x="0" y="4827323"/>
                </a:lnTo>
                <a:lnTo>
                  <a:pt x="0" y="0"/>
                </a:lnTo>
                <a:close/>
              </a:path>
            </a:pathLst>
          </a:custGeom>
          <a:blipFill>
            <a:blip r:embed="rId2"/>
            <a:stretch>
              <a:fillRect l="0" t="0" r="0" b="0"/>
            </a:stretch>
          </a:blipFill>
        </p:spPr>
      </p:sp>
      <p:sp>
        <p:nvSpPr>
          <p:cNvPr name="Freeform 5" id="5"/>
          <p:cNvSpPr/>
          <p:nvPr/>
        </p:nvSpPr>
        <p:spPr>
          <a:xfrm flipH="false" flipV="false" rot="-6560982">
            <a:off x="13520057" y="6047491"/>
            <a:ext cx="7478485" cy="7244783"/>
          </a:xfrm>
          <a:custGeom>
            <a:avLst/>
            <a:gdLst/>
            <a:ahLst/>
            <a:cxnLst/>
            <a:rect r="r" b="b" t="t" l="l"/>
            <a:pathLst>
              <a:path h="7244783" w="7478485">
                <a:moveTo>
                  <a:pt x="0" y="0"/>
                </a:moveTo>
                <a:lnTo>
                  <a:pt x="7478486" y="0"/>
                </a:lnTo>
                <a:lnTo>
                  <a:pt x="7478486" y="7244782"/>
                </a:lnTo>
                <a:lnTo>
                  <a:pt x="0" y="7244782"/>
                </a:lnTo>
                <a:lnTo>
                  <a:pt x="0" y="0"/>
                </a:lnTo>
                <a:close/>
              </a:path>
            </a:pathLst>
          </a:custGeom>
          <a:blipFill>
            <a:blip r:embed="rId3"/>
            <a:stretch>
              <a:fillRect l="0" t="0" r="0" b="0"/>
            </a:stretch>
          </a:blipFill>
          <a:ln cap="sq">
            <a:noFill/>
            <a:prstDash val="solid"/>
            <a:miter/>
          </a:ln>
        </p:spPr>
      </p:sp>
      <p:sp>
        <p:nvSpPr>
          <p:cNvPr name="Freeform 6" id="6"/>
          <p:cNvSpPr/>
          <p:nvPr/>
        </p:nvSpPr>
        <p:spPr>
          <a:xfrm flipH="false" flipV="false" rot="10116546">
            <a:off x="6364598" y="8059767"/>
            <a:ext cx="6801879" cy="7740403"/>
          </a:xfrm>
          <a:custGeom>
            <a:avLst/>
            <a:gdLst/>
            <a:ahLst/>
            <a:cxnLst/>
            <a:rect r="r" b="b" t="t" l="l"/>
            <a:pathLst>
              <a:path h="7740403" w="6801879">
                <a:moveTo>
                  <a:pt x="0" y="0"/>
                </a:moveTo>
                <a:lnTo>
                  <a:pt x="6801879" y="0"/>
                </a:lnTo>
                <a:lnTo>
                  <a:pt x="6801879" y="7740403"/>
                </a:lnTo>
                <a:lnTo>
                  <a:pt x="0" y="7740403"/>
                </a:lnTo>
                <a:lnTo>
                  <a:pt x="0" y="0"/>
                </a:lnTo>
                <a:close/>
              </a:path>
            </a:pathLst>
          </a:custGeom>
          <a:blipFill>
            <a:blip r:embed="rId4"/>
            <a:stretch>
              <a:fillRect l="0" t="0" r="0" b="0"/>
            </a:stretch>
          </a:blipFill>
        </p:spPr>
      </p:sp>
      <p:sp>
        <p:nvSpPr>
          <p:cNvPr name="Freeform 7" id="7"/>
          <p:cNvSpPr/>
          <p:nvPr/>
        </p:nvSpPr>
        <p:spPr>
          <a:xfrm flipH="false" flipV="false" rot="-2105157">
            <a:off x="8759021" y="-3215220"/>
            <a:ext cx="6243401" cy="6048294"/>
          </a:xfrm>
          <a:custGeom>
            <a:avLst/>
            <a:gdLst/>
            <a:ahLst/>
            <a:cxnLst/>
            <a:rect r="r" b="b" t="t" l="l"/>
            <a:pathLst>
              <a:path h="6048294" w="6243401">
                <a:moveTo>
                  <a:pt x="0" y="0"/>
                </a:moveTo>
                <a:lnTo>
                  <a:pt x="6243400" y="0"/>
                </a:lnTo>
                <a:lnTo>
                  <a:pt x="6243400" y="6048295"/>
                </a:lnTo>
                <a:lnTo>
                  <a:pt x="0" y="6048295"/>
                </a:lnTo>
                <a:lnTo>
                  <a:pt x="0" y="0"/>
                </a:lnTo>
                <a:close/>
              </a:path>
            </a:pathLst>
          </a:custGeom>
          <a:blipFill>
            <a:blip r:embed="rId5"/>
            <a:stretch>
              <a:fillRect l="0" t="0" r="0" b="0"/>
            </a:stretch>
          </a:blipFill>
          <a:ln cap="sq">
            <a:noFill/>
            <a:prstDash val="solid"/>
            <a:miter/>
          </a:ln>
        </p:spPr>
      </p:sp>
      <p:sp>
        <p:nvSpPr>
          <p:cNvPr name="Freeform 8" id="8"/>
          <p:cNvSpPr/>
          <p:nvPr/>
        </p:nvSpPr>
        <p:spPr>
          <a:xfrm flipH="false" flipV="false" rot="3704090">
            <a:off x="15405329" y="-2059677"/>
            <a:ext cx="7025719" cy="6691998"/>
          </a:xfrm>
          <a:custGeom>
            <a:avLst/>
            <a:gdLst/>
            <a:ahLst/>
            <a:cxnLst/>
            <a:rect r="r" b="b" t="t" l="l"/>
            <a:pathLst>
              <a:path h="6691998" w="7025719">
                <a:moveTo>
                  <a:pt x="0" y="0"/>
                </a:moveTo>
                <a:lnTo>
                  <a:pt x="7025719" y="0"/>
                </a:lnTo>
                <a:lnTo>
                  <a:pt x="7025719" y="6691998"/>
                </a:lnTo>
                <a:lnTo>
                  <a:pt x="0" y="6691998"/>
                </a:lnTo>
                <a:lnTo>
                  <a:pt x="0" y="0"/>
                </a:lnTo>
                <a:close/>
              </a:path>
            </a:pathLst>
          </a:custGeom>
          <a:blipFill>
            <a:blip r:embed="rId6"/>
            <a:stretch>
              <a:fillRect l="0" t="0" r="0" b="0"/>
            </a:stretch>
          </a:blipFill>
        </p:spPr>
      </p:sp>
      <p:sp>
        <p:nvSpPr>
          <p:cNvPr name="Freeform 9" id="9"/>
          <p:cNvSpPr/>
          <p:nvPr/>
        </p:nvSpPr>
        <p:spPr>
          <a:xfrm flipH="false" flipV="false" rot="1112961">
            <a:off x="-3712372" y="-1448324"/>
            <a:ext cx="6683515" cy="7148145"/>
          </a:xfrm>
          <a:custGeom>
            <a:avLst/>
            <a:gdLst/>
            <a:ahLst/>
            <a:cxnLst/>
            <a:rect r="r" b="b" t="t" l="l"/>
            <a:pathLst>
              <a:path h="7148145" w="6683515">
                <a:moveTo>
                  <a:pt x="0" y="0"/>
                </a:moveTo>
                <a:lnTo>
                  <a:pt x="6683516" y="0"/>
                </a:lnTo>
                <a:lnTo>
                  <a:pt x="6683516" y="7148144"/>
                </a:lnTo>
                <a:lnTo>
                  <a:pt x="0" y="7148144"/>
                </a:lnTo>
                <a:lnTo>
                  <a:pt x="0" y="0"/>
                </a:lnTo>
                <a:close/>
              </a:path>
            </a:pathLst>
          </a:custGeom>
          <a:blipFill>
            <a:blip r:embed="rId7"/>
            <a:stretch>
              <a:fillRect l="0" t="0" r="0" b="0"/>
            </a:stretch>
          </a:blipFill>
        </p:spPr>
      </p:sp>
      <p:sp>
        <p:nvSpPr>
          <p:cNvPr name="Freeform 10" id="10"/>
          <p:cNvSpPr/>
          <p:nvPr/>
        </p:nvSpPr>
        <p:spPr>
          <a:xfrm flipH="false" flipV="false" rot="-4177092">
            <a:off x="-1652746" y="6768058"/>
            <a:ext cx="6683515" cy="7148145"/>
          </a:xfrm>
          <a:custGeom>
            <a:avLst/>
            <a:gdLst/>
            <a:ahLst/>
            <a:cxnLst/>
            <a:rect r="r" b="b" t="t" l="l"/>
            <a:pathLst>
              <a:path h="7148145" w="6683515">
                <a:moveTo>
                  <a:pt x="0" y="0"/>
                </a:moveTo>
                <a:lnTo>
                  <a:pt x="6683515" y="0"/>
                </a:lnTo>
                <a:lnTo>
                  <a:pt x="6683515" y="7148145"/>
                </a:lnTo>
                <a:lnTo>
                  <a:pt x="0" y="7148145"/>
                </a:lnTo>
                <a:lnTo>
                  <a:pt x="0" y="0"/>
                </a:lnTo>
                <a:close/>
              </a:path>
            </a:pathLst>
          </a:custGeom>
          <a:blipFill>
            <a:blip r:embed="rId8"/>
            <a:stretch>
              <a:fillRect l="0" t="0" r="0" b="0"/>
            </a:stretch>
          </a:blipFill>
          <a:ln cap="sq">
            <a:noFill/>
            <a:prstDash val="solid"/>
            <a:miter/>
          </a:ln>
        </p:spPr>
      </p:sp>
      <p:sp>
        <p:nvSpPr>
          <p:cNvPr name="Freeform 11" id="11"/>
          <p:cNvSpPr/>
          <p:nvPr/>
        </p:nvSpPr>
        <p:spPr>
          <a:xfrm flipH="false" flipV="false" rot="595726">
            <a:off x="679339" y="6180665"/>
            <a:ext cx="3549574" cy="3496331"/>
          </a:xfrm>
          <a:custGeom>
            <a:avLst/>
            <a:gdLst/>
            <a:ahLst/>
            <a:cxnLst/>
            <a:rect r="r" b="b" t="t" l="l"/>
            <a:pathLst>
              <a:path h="3496331" w="3549574">
                <a:moveTo>
                  <a:pt x="0" y="0"/>
                </a:moveTo>
                <a:lnTo>
                  <a:pt x="3549574" y="0"/>
                </a:lnTo>
                <a:lnTo>
                  <a:pt x="3549574" y="3496331"/>
                </a:lnTo>
                <a:lnTo>
                  <a:pt x="0" y="349633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13911493" y="200324"/>
            <a:ext cx="3347807" cy="3297590"/>
          </a:xfrm>
          <a:custGeom>
            <a:avLst/>
            <a:gdLst/>
            <a:ahLst/>
            <a:cxnLst/>
            <a:rect r="r" b="b" t="t" l="l"/>
            <a:pathLst>
              <a:path h="3297590" w="3347807">
                <a:moveTo>
                  <a:pt x="0" y="0"/>
                </a:moveTo>
                <a:lnTo>
                  <a:pt x="3347807" y="0"/>
                </a:lnTo>
                <a:lnTo>
                  <a:pt x="3347807" y="3297590"/>
                </a:lnTo>
                <a:lnTo>
                  <a:pt x="0" y="329759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2904165">
            <a:off x="1623736" y="-678875"/>
            <a:ext cx="2490075" cy="5055989"/>
          </a:xfrm>
          <a:custGeom>
            <a:avLst/>
            <a:gdLst/>
            <a:ahLst/>
            <a:cxnLst/>
            <a:rect r="r" b="b" t="t" l="l"/>
            <a:pathLst>
              <a:path h="5055989" w="2490075">
                <a:moveTo>
                  <a:pt x="0" y="0"/>
                </a:moveTo>
                <a:lnTo>
                  <a:pt x="2490075" y="0"/>
                </a:lnTo>
                <a:lnTo>
                  <a:pt x="2490075" y="5055989"/>
                </a:lnTo>
                <a:lnTo>
                  <a:pt x="0" y="505598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4" id="14"/>
          <p:cNvSpPr/>
          <p:nvPr/>
        </p:nvSpPr>
        <p:spPr>
          <a:xfrm flipH="true" flipV="false" rot="829019">
            <a:off x="12692892" y="4593085"/>
            <a:ext cx="4033224" cy="4953806"/>
          </a:xfrm>
          <a:custGeom>
            <a:avLst/>
            <a:gdLst/>
            <a:ahLst/>
            <a:cxnLst/>
            <a:rect r="r" b="b" t="t" l="l"/>
            <a:pathLst>
              <a:path h="4953806" w="4033224">
                <a:moveTo>
                  <a:pt x="4033224" y="0"/>
                </a:moveTo>
                <a:lnTo>
                  <a:pt x="0" y="0"/>
                </a:lnTo>
                <a:lnTo>
                  <a:pt x="0" y="4953807"/>
                </a:lnTo>
                <a:lnTo>
                  <a:pt x="4033224" y="4953807"/>
                </a:lnTo>
                <a:lnTo>
                  <a:pt x="4033224"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5" id="15"/>
          <p:cNvSpPr txBox="true"/>
          <p:nvPr/>
        </p:nvSpPr>
        <p:spPr>
          <a:xfrm rot="0">
            <a:off x="3992301" y="6053233"/>
            <a:ext cx="10303398" cy="2705195"/>
          </a:xfrm>
          <a:prstGeom prst="rect">
            <a:avLst/>
          </a:prstGeom>
        </p:spPr>
        <p:txBody>
          <a:bodyPr anchor="t" rtlCol="false" tIns="0" lIns="0" bIns="0" rIns="0">
            <a:spAutoFit/>
          </a:bodyPr>
          <a:lstStyle/>
          <a:p>
            <a:pPr algn="ctr">
              <a:lnSpc>
                <a:spcPts val="10505"/>
              </a:lnSpc>
            </a:pPr>
            <a:r>
              <a:rPr lang="en-US" sz="10005">
                <a:gradFill>
                  <a:gsLst>
                    <a:gs pos="0">
                      <a:srgbClr val="8C52FF">
                        <a:alpha val="100000"/>
                      </a:srgbClr>
                    </a:gs>
                    <a:gs pos="100000">
                      <a:srgbClr val="00BF63">
                        <a:alpha val="100000"/>
                      </a:srgbClr>
                    </a:gs>
                  </a:gsLst>
                  <a:lin ang="0"/>
                </a:gradFill>
                <a:latin typeface="Dreaming Outloud Script"/>
                <a:ea typeface="Dreaming Outloud Script"/>
                <a:cs typeface="Dreaming Outloud Script"/>
                <a:sym typeface="Dreaming Outloud Script"/>
              </a:rPr>
              <a:t>Martes</a:t>
            </a:r>
          </a:p>
          <a:p>
            <a:pPr algn="ctr">
              <a:lnSpc>
                <a:spcPts val="10505"/>
              </a:lnSpc>
            </a:pPr>
            <a:r>
              <a:rPr lang="en-US" sz="10005">
                <a:gradFill>
                  <a:gsLst>
                    <a:gs pos="0">
                      <a:srgbClr val="8C52FF">
                        <a:alpha val="100000"/>
                      </a:srgbClr>
                    </a:gs>
                    <a:gs pos="100000">
                      <a:srgbClr val="00BF63">
                        <a:alpha val="100000"/>
                      </a:srgbClr>
                    </a:gs>
                  </a:gsLst>
                  <a:lin ang="0"/>
                </a:gradFill>
                <a:latin typeface="Dreaming Outloud Script"/>
                <a:ea typeface="Dreaming Outloud Script"/>
                <a:cs typeface="Dreaming Outloud Script"/>
                <a:sym typeface="Dreaming Outloud Script"/>
              </a:rPr>
              <a:t>15/ 9/ 2026</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4933468">
            <a:off x="2795841" y="-2130257"/>
            <a:ext cx="12783629" cy="14547515"/>
          </a:xfrm>
          <a:custGeom>
            <a:avLst/>
            <a:gdLst/>
            <a:ahLst/>
            <a:cxnLst/>
            <a:rect r="r" b="b" t="t" l="l"/>
            <a:pathLst>
              <a:path h="14547515" w="12783629">
                <a:moveTo>
                  <a:pt x="0" y="0"/>
                </a:moveTo>
                <a:lnTo>
                  <a:pt x="12783629" y="0"/>
                </a:lnTo>
                <a:lnTo>
                  <a:pt x="12783629" y="14547514"/>
                </a:lnTo>
                <a:lnTo>
                  <a:pt x="0" y="14547514"/>
                </a:lnTo>
                <a:lnTo>
                  <a:pt x="0" y="0"/>
                </a:lnTo>
                <a:close/>
              </a:path>
            </a:pathLst>
          </a:custGeom>
          <a:blipFill>
            <a:blip r:embed="rId2"/>
            <a:stretch>
              <a:fillRect l="0" t="0" r="0" b="0"/>
            </a:stretch>
          </a:blipFill>
        </p:spPr>
      </p:sp>
      <p:sp>
        <p:nvSpPr>
          <p:cNvPr name="Freeform 3" id="3"/>
          <p:cNvSpPr/>
          <p:nvPr/>
        </p:nvSpPr>
        <p:spPr>
          <a:xfrm flipH="false" flipV="false" rot="4933468">
            <a:off x="12417941" y="-2731901"/>
            <a:ext cx="12783629" cy="14547515"/>
          </a:xfrm>
          <a:custGeom>
            <a:avLst/>
            <a:gdLst/>
            <a:ahLst/>
            <a:cxnLst/>
            <a:rect r="r" b="b" t="t" l="l"/>
            <a:pathLst>
              <a:path h="14547515" w="12783629">
                <a:moveTo>
                  <a:pt x="0" y="0"/>
                </a:moveTo>
                <a:lnTo>
                  <a:pt x="12783629" y="0"/>
                </a:lnTo>
                <a:lnTo>
                  <a:pt x="12783629" y="14547515"/>
                </a:lnTo>
                <a:lnTo>
                  <a:pt x="0" y="14547515"/>
                </a:lnTo>
                <a:lnTo>
                  <a:pt x="0" y="0"/>
                </a:lnTo>
                <a:close/>
              </a:path>
            </a:pathLst>
          </a:custGeom>
          <a:blipFill>
            <a:blip r:embed="rId3"/>
            <a:stretch>
              <a:fillRect l="0" t="0" r="0" b="0"/>
            </a:stretch>
          </a:blipFill>
        </p:spPr>
      </p:sp>
      <p:sp>
        <p:nvSpPr>
          <p:cNvPr name="Freeform 4" id="4"/>
          <p:cNvSpPr/>
          <p:nvPr/>
        </p:nvSpPr>
        <p:spPr>
          <a:xfrm flipH="false" flipV="false" rot="4933468">
            <a:off x="-3725348" y="-2069804"/>
            <a:ext cx="12783629" cy="14547515"/>
          </a:xfrm>
          <a:custGeom>
            <a:avLst/>
            <a:gdLst/>
            <a:ahLst/>
            <a:cxnLst/>
            <a:rect r="r" b="b" t="t" l="l"/>
            <a:pathLst>
              <a:path h="14547515" w="12783629">
                <a:moveTo>
                  <a:pt x="0" y="0"/>
                </a:moveTo>
                <a:lnTo>
                  <a:pt x="12783629" y="0"/>
                </a:lnTo>
                <a:lnTo>
                  <a:pt x="12783629" y="14547515"/>
                </a:lnTo>
                <a:lnTo>
                  <a:pt x="0" y="14547515"/>
                </a:lnTo>
                <a:lnTo>
                  <a:pt x="0" y="0"/>
                </a:lnTo>
                <a:close/>
              </a:path>
            </a:pathLst>
          </a:custGeom>
          <a:blipFill>
            <a:blip r:embed="rId4"/>
            <a:stretch>
              <a:fillRect l="0" t="0" r="0" b="0"/>
            </a:stretch>
          </a:blipFill>
        </p:spPr>
      </p:sp>
      <p:sp>
        <p:nvSpPr>
          <p:cNvPr name="Freeform 5" id="5"/>
          <p:cNvSpPr/>
          <p:nvPr/>
        </p:nvSpPr>
        <p:spPr>
          <a:xfrm flipH="false" flipV="false" rot="0">
            <a:off x="514350" y="612934"/>
            <a:ext cx="17259300" cy="9061132"/>
          </a:xfrm>
          <a:custGeom>
            <a:avLst/>
            <a:gdLst/>
            <a:ahLst/>
            <a:cxnLst/>
            <a:rect r="r" b="b" t="t" l="l"/>
            <a:pathLst>
              <a:path h="9061132" w="17259300">
                <a:moveTo>
                  <a:pt x="0" y="0"/>
                </a:moveTo>
                <a:lnTo>
                  <a:pt x="17259300" y="0"/>
                </a:lnTo>
                <a:lnTo>
                  <a:pt x="17259300" y="9061132"/>
                </a:lnTo>
                <a:lnTo>
                  <a:pt x="0" y="906113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6835714">
            <a:off x="12798015" y="168388"/>
            <a:ext cx="3488027" cy="3139224"/>
          </a:xfrm>
          <a:custGeom>
            <a:avLst/>
            <a:gdLst/>
            <a:ahLst/>
            <a:cxnLst/>
            <a:rect r="r" b="b" t="t" l="l"/>
            <a:pathLst>
              <a:path h="3139224" w="3488027">
                <a:moveTo>
                  <a:pt x="0" y="0"/>
                </a:moveTo>
                <a:lnTo>
                  <a:pt x="3488027" y="0"/>
                </a:lnTo>
                <a:lnTo>
                  <a:pt x="3488027" y="3139223"/>
                </a:lnTo>
                <a:lnTo>
                  <a:pt x="0" y="31392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949180" y="1738000"/>
            <a:ext cx="5540755" cy="7359879"/>
          </a:xfrm>
          <a:custGeom>
            <a:avLst/>
            <a:gdLst/>
            <a:ahLst/>
            <a:cxnLst/>
            <a:rect r="r" b="b" t="t" l="l"/>
            <a:pathLst>
              <a:path h="7359879" w="5540755">
                <a:moveTo>
                  <a:pt x="0" y="0"/>
                </a:moveTo>
                <a:lnTo>
                  <a:pt x="5540756" y="0"/>
                </a:lnTo>
                <a:lnTo>
                  <a:pt x="5540756" y="7359879"/>
                </a:lnTo>
                <a:lnTo>
                  <a:pt x="0" y="7359879"/>
                </a:lnTo>
                <a:lnTo>
                  <a:pt x="0" y="0"/>
                </a:lnTo>
                <a:close/>
              </a:path>
            </a:pathLst>
          </a:custGeom>
          <a:blipFill>
            <a:blip r:embed="rId9"/>
            <a:stretch>
              <a:fillRect l="0" t="-4560" r="0" b="0"/>
            </a:stretch>
          </a:blipFill>
        </p:spPr>
      </p:sp>
      <p:sp>
        <p:nvSpPr>
          <p:cNvPr name="Freeform 8" id="8"/>
          <p:cNvSpPr/>
          <p:nvPr/>
        </p:nvSpPr>
        <p:spPr>
          <a:xfrm flipH="false" flipV="false" rot="0">
            <a:off x="3715709" y="1028700"/>
            <a:ext cx="2007698" cy="748324"/>
          </a:xfrm>
          <a:custGeom>
            <a:avLst/>
            <a:gdLst/>
            <a:ahLst/>
            <a:cxnLst/>
            <a:rect r="r" b="b" t="t" l="l"/>
            <a:pathLst>
              <a:path h="748324" w="2007698">
                <a:moveTo>
                  <a:pt x="0" y="0"/>
                </a:moveTo>
                <a:lnTo>
                  <a:pt x="2007698" y="0"/>
                </a:lnTo>
                <a:lnTo>
                  <a:pt x="2007698" y="748324"/>
                </a:lnTo>
                <a:lnTo>
                  <a:pt x="0" y="74832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14542028" y="4983079"/>
            <a:ext cx="2962656" cy="4114800"/>
          </a:xfrm>
          <a:custGeom>
            <a:avLst/>
            <a:gdLst/>
            <a:ahLst/>
            <a:cxnLst/>
            <a:rect r="r" b="b" t="t" l="l"/>
            <a:pathLst>
              <a:path h="4114800" w="2962656">
                <a:moveTo>
                  <a:pt x="0" y="0"/>
                </a:moveTo>
                <a:lnTo>
                  <a:pt x="2962656" y="0"/>
                </a:lnTo>
                <a:lnTo>
                  <a:pt x="296265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0" id="10"/>
          <p:cNvSpPr txBox="true"/>
          <p:nvPr/>
        </p:nvSpPr>
        <p:spPr>
          <a:xfrm rot="0">
            <a:off x="7062514" y="2673254"/>
            <a:ext cx="10146972" cy="2352675"/>
          </a:xfrm>
          <a:prstGeom prst="rect">
            <a:avLst/>
          </a:prstGeom>
        </p:spPr>
        <p:txBody>
          <a:bodyPr anchor="t" rtlCol="false" tIns="0" lIns="0" bIns="0" rIns="0">
            <a:spAutoFit/>
          </a:bodyPr>
          <a:lstStyle/>
          <a:p>
            <a:pPr algn="ctr" marL="0" indent="0" lvl="0">
              <a:lnSpc>
                <a:spcPts val="9241"/>
              </a:lnSpc>
              <a:spcBef>
                <a:spcPct val="0"/>
              </a:spcBef>
            </a:pPr>
            <a:r>
              <a:rPr lang="en-US" sz="7701">
                <a:solidFill>
                  <a:srgbClr val="02100C"/>
                </a:solidFill>
                <a:latin typeface="Sensa Wild Fill"/>
                <a:ea typeface="Sensa Wild Fill"/>
                <a:cs typeface="Sensa Wild Fill"/>
                <a:sym typeface="Sensa Wild Fill"/>
              </a:rPr>
              <a:t>Comenzamos una nueva jornada.</a:t>
            </a:r>
          </a:p>
        </p:txBody>
      </p:sp>
      <p:sp>
        <p:nvSpPr>
          <p:cNvPr name="TextBox 11" id="11"/>
          <p:cNvSpPr txBox="true"/>
          <p:nvPr/>
        </p:nvSpPr>
        <p:spPr>
          <a:xfrm rot="0">
            <a:off x="7489936" y="4437081"/>
            <a:ext cx="8460607" cy="3795522"/>
          </a:xfrm>
          <a:prstGeom prst="rect">
            <a:avLst/>
          </a:prstGeom>
        </p:spPr>
        <p:txBody>
          <a:bodyPr anchor="t" rtlCol="false" tIns="0" lIns="0" bIns="0" rIns="0">
            <a:spAutoFit/>
          </a:bodyPr>
          <a:lstStyle/>
          <a:p>
            <a:pPr algn="ctr">
              <a:lnSpc>
                <a:spcPts val="5048"/>
              </a:lnSpc>
            </a:pPr>
          </a:p>
          <a:p>
            <a:pPr algn="ctr">
              <a:lnSpc>
                <a:spcPts val="5048"/>
              </a:lnSpc>
            </a:pPr>
          </a:p>
          <a:p>
            <a:pPr algn="ctr">
              <a:lnSpc>
                <a:spcPts val="5048"/>
              </a:lnSpc>
            </a:pPr>
            <a:r>
              <a:rPr lang="en-US" sz="3299" b="true">
                <a:solidFill>
                  <a:srgbClr val="000000"/>
                </a:solidFill>
                <a:latin typeface="Comic Sans Bold"/>
                <a:ea typeface="Comic Sans Bold"/>
                <a:cs typeface="Comic Sans Bold"/>
                <a:sym typeface="Comic Sans Bold"/>
              </a:rPr>
              <a:t>En el Nombre del Padre, </a:t>
            </a:r>
          </a:p>
          <a:p>
            <a:pPr algn="ctr">
              <a:lnSpc>
                <a:spcPts val="5048"/>
              </a:lnSpc>
            </a:pPr>
            <a:r>
              <a:rPr lang="en-US" sz="3299" b="true">
                <a:solidFill>
                  <a:srgbClr val="000000"/>
                </a:solidFill>
                <a:latin typeface="Comic Sans Bold"/>
                <a:ea typeface="Comic Sans Bold"/>
                <a:cs typeface="Comic Sans Bold"/>
                <a:sym typeface="Comic Sans Bold"/>
              </a:rPr>
              <a:t>del Hijo, </a:t>
            </a:r>
          </a:p>
          <a:p>
            <a:pPr algn="ctr">
              <a:lnSpc>
                <a:spcPts val="5048"/>
              </a:lnSpc>
            </a:pPr>
            <a:r>
              <a:rPr lang="en-US" sz="3299" b="true">
                <a:solidFill>
                  <a:srgbClr val="000000"/>
                </a:solidFill>
                <a:latin typeface="Comic Sans Bold"/>
                <a:ea typeface="Comic Sans Bold"/>
                <a:cs typeface="Comic Sans Bold"/>
                <a:sym typeface="Comic Sans Bold"/>
              </a:rPr>
              <a:t>del Espíritu Santo. </a:t>
            </a:r>
          </a:p>
          <a:p>
            <a:pPr algn="ctr" marL="0" indent="0" lvl="0">
              <a:lnSpc>
                <a:spcPts val="5048"/>
              </a:lnSpc>
              <a:spcBef>
                <a:spcPct val="0"/>
              </a:spcBef>
            </a:pPr>
            <a:r>
              <a:rPr lang="en-US" b="true" sz="3299">
                <a:solidFill>
                  <a:srgbClr val="000000"/>
                </a:solidFill>
                <a:latin typeface="Comic Sans Bold"/>
                <a:ea typeface="Comic Sans Bold"/>
                <a:cs typeface="Comic Sans Bold"/>
                <a:sym typeface="Comic Sans Bold"/>
              </a:rPr>
              <a:t>Amén</a:t>
            </a:r>
          </a:p>
        </p:txBody>
      </p:sp>
    </p:spTree>
  </p:cSld>
  <p:clrMapOvr>
    <a:masterClrMapping/>
  </p:clrMapOvr>
  <p:transition spd="slow">
    <p:cover dir="l"/>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37811">
            <a:off x="3213589" y="-4672944"/>
            <a:ext cx="5629103" cy="5980455"/>
          </a:xfrm>
          <a:custGeom>
            <a:avLst/>
            <a:gdLst/>
            <a:ahLst/>
            <a:cxnLst/>
            <a:rect r="r" b="b" t="t" l="l"/>
            <a:pathLst>
              <a:path h="5980455" w="5629103">
                <a:moveTo>
                  <a:pt x="0" y="0"/>
                </a:moveTo>
                <a:lnTo>
                  <a:pt x="5629103" y="0"/>
                </a:lnTo>
                <a:lnTo>
                  <a:pt x="5629103" y="5980455"/>
                </a:lnTo>
                <a:lnTo>
                  <a:pt x="0" y="5980455"/>
                </a:lnTo>
                <a:lnTo>
                  <a:pt x="0" y="0"/>
                </a:lnTo>
                <a:close/>
              </a:path>
            </a:pathLst>
          </a:custGeom>
          <a:blipFill>
            <a:blip r:embed="rId2"/>
            <a:stretch>
              <a:fillRect l="0" t="0" r="0" b="0"/>
            </a:stretch>
          </a:blipFill>
        </p:spPr>
      </p:sp>
      <p:sp>
        <p:nvSpPr>
          <p:cNvPr name="Freeform 3" id="3"/>
          <p:cNvSpPr/>
          <p:nvPr/>
        </p:nvSpPr>
        <p:spPr>
          <a:xfrm flipH="false" flipV="false" rot="-7430940">
            <a:off x="15211659" y="5680366"/>
            <a:ext cx="7910838" cy="7663624"/>
          </a:xfrm>
          <a:custGeom>
            <a:avLst/>
            <a:gdLst/>
            <a:ahLst/>
            <a:cxnLst/>
            <a:rect r="r" b="b" t="t" l="l"/>
            <a:pathLst>
              <a:path h="7663624" w="7910838">
                <a:moveTo>
                  <a:pt x="0" y="0"/>
                </a:moveTo>
                <a:lnTo>
                  <a:pt x="7910838" y="0"/>
                </a:lnTo>
                <a:lnTo>
                  <a:pt x="7910838" y="7663625"/>
                </a:lnTo>
                <a:lnTo>
                  <a:pt x="0" y="7663625"/>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963289">
            <a:off x="6191885" y="8805966"/>
            <a:ext cx="6738349" cy="7668107"/>
          </a:xfrm>
          <a:custGeom>
            <a:avLst/>
            <a:gdLst/>
            <a:ahLst/>
            <a:cxnLst/>
            <a:rect r="r" b="b" t="t" l="l"/>
            <a:pathLst>
              <a:path h="7668107" w="6738349">
                <a:moveTo>
                  <a:pt x="0" y="0"/>
                </a:moveTo>
                <a:lnTo>
                  <a:pt x="6738349" y="0"/>
                </a:lnTo>
                <a:lnTo>
                  <a:pt x="6738349" y="7668107"/>
                </a:lnTo>
                <a:lnTo>
                  <a:pt x="0" y="7668107"/>
                </a:lnTo>
                <a:lnTo>
                  <a:pt x="0" y="0"/>
                </a:lnTo>
                <a:close/>
              </a:path>
            </a:pathLst>
          </a:custGeom>
          <a:blipFill>
            <a:blip r:embed="rId4"/>
            <a:stretch>
              <a:fillRect l="0" t="0" r="0" b="0"/>
            </a:stretch>
          </a:blipFill>
        </p:spPr>
      </p:sp>
      <p:sp>
        <p:nvSpPr>
          <p:cNvPr name="Freeform 5" id="5"/>
          <p:cNvSpPr/>
          <p:nvPr/>
        </p:nvSpPr>
        <p:spPr>
          <a:xfrm flipH="false" flipV="false" rot="-3104636">
            <a:off x="9105075" y="-4318559"/>
            <a:ext cx="6661879" cy="6453695"/>
          </a:xfrm>
          <a:custGeom>
            <a:avLst/>
            <a:gdLst/>
            <a:ahLst/>
            <a:cxnLst/>
            <a:rect r="r" b="b" t="t" l="l"/>
            <a:pathLst>
              <a:path h="6453695" w="6661879">
                <a:moveTo>
                  <a:pt x="0" y="0"/>
                </a:moveTo>
                <a:lnTo>
                  <a:pt x="6661879" y="0"/>
                </a:lnTo>
                <a:lnTo>
                  <a:pt x="6661879" y="6453695"/>
                </a:lnTo>
                <a:lnTo>
                  <a:pt x="0" y="645369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654218" y="-2785523"/>
            <a:ext cx="7025719" cy="6691998"/>
          </a:xfrm>
          <a:custGeom>
            <a:avLst/>
            <a:gdLst/>
            <a:ahLst/>
            <a:cxnLst/>
            <a:rect r="r" b="b" t="t" l="l"/>
            <a:pathLst>
              <a:path h="6691998" w="7025719">
                <a:moveTo>
                  <a:pt x="0" y="0"/>
                </a:moveTo>
                <a:lnTo>
                  <a:pt x="7025719" y="0"/>
                </a:lnTo>
                <a:lnTo>
                  <a:pt x="7025719" y="6691997"/>
                </a:lnTo>
                <a:lnTo>
                  <a:pt x="0" y="6691997"/>
                </a:lnTo>
                <a:lnTo>
                  <a:pt x="0" y="0"/>
                </a:lnTo>
                <a:close/>
              </a:path>
            </a:pathLst>
          </a:custGeom>
          <a:blipFill>
            <a:blip r:embed="rId6"/>
            <a:stretch>
              <a:fillRect l="0" t="0" r="0" b="0"/>
            </a:stretch>
          </a:blipFill>
          <a:ln cap="rnd">
            <a:noFill/>
            <a:prstDash val="solid"/>
            <a:round/>
          </a:ln>
        </p:spPr>
      </p:sp>
      <p:sp>
        <p:nvSpPr>
          <p:cNvPr name="Freeform 7" id="7"/>
          <p:cNvSpPr/>
          <p:nvPr/>
        </p:nvSpPr>
        <p:spPr>
          <a:xfrm flipH="false" flipV="false" rot="1112961">
            <a:off x="-3712372" y="-2060723"/>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7"/>
            <a:stretch>
              <a:fillRect l="0" t="0" r="0" b="0"/>
            </a:stretch>
          </a:blipFill>
        </p:spPr>
      </p:sp>
      <p:sp>
        <p:nvSpPr>
          <p:cNvPr name="Freeform 8" id="8"/>
          <p:cNvSpPr/>
          <p:nvPr/>
        </p:nvSpPr>
        <p:spPr>
          <a:xfrm flipH="false" flipV="false" rot="-4177092">
            <a:off x="-2745706" y="6847391"/>
            <a:ext cx="7119416" cy="7614349"/>
          </a:xfrm>
          <a:custGeom>
            <a:avLst/>
            <a:gdLst/>
            <a:ahLst/>
            <a:cxnLst/>
            <a:rect r="r" b="b" t="t" l="l"/>
            <a:pathLst>
              <a:path h="7614349" w="7119416">
                <a:moveTo>
                  <a:pt x="0" y="0"/>
                </a:moveTo>
                <a:lnTo>
                  <a:pt x="7119416" y="0"/>
                </a:lnTo>
                <a:lnTo>
                  <a:pt x="7119416" y="7614348"/>
                </a:lnTo>
                <a:lnTo>
                  <a:pt x="0" y="7614348"/>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2699999">
            <a:off x="9267660"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0" id="10"/>
          <p:cNvSpPr/>
          <p:nvPr/>
        </p:nvSpPr>
        <p:spPr>
          <a:xfrm flipH="false" flipV="false" rot="2699999">
            <a:off x="1380609"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1" id="11"/>
          <p:cNvSpPr/>
          <p:nvPr/>
        </p:nvSpPr>
        <p:spPr>
          <a:xfrm flipH="false" flipV="false" rot="2955329">
            <a:off x="225409" y="330961"/>
            <a:ext cx="2224777" cy="2732582"/>
          </a:xfrm>
          <a:custGeom>
            <a:avLst/>
            <a:gdLst/>
            <a:ahLst/>
            <a:cxnLst/>
            <a:rect r="r" b="b" t="t" l="l"/>
            <a:pathLst>
              <a:path h="2732582" w="2224777">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7770257">
            <a:off x="15409384" y="-1018802"/>
            <a:ext cx="5266262" cy="3361631"/>
          </a:xfrm>
          <a:custGeom>
            <a:avLst/>
            <a:gdLst/>
            <a:ahLst/>
            <a:cxnLst/>
            <a:rect r="r" b="b" t="t" l="l"/>
            <a:pathLst>
              <a:path h="3361631" w="5266262">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0" y="830477"/>
            <a:ext cx="16963709" cy="866775"/>
          </a:xfrm>
          <a:prstGeom prst="rect">
            <a:avLst/>
          </a:prstGeom>
        </p:spPr>
        <p:txBody>
          <a:bodyPr anchor="t" rtlCol="false" tIns="0" lIns="0" bIns="0" rIns="0">
            <a:spAutoFit/>
          </a:bodyPr>
          <a:lstStyle/>
          <a:p>
            <a:pPr algn="ctr" marL="0" indent="0" lvl="0">
              <a:lnSpc>
                <a:spcPts val="6722"/>
              </a:lnSpc>
              <a:spcBef>
                <a:spcPct val="0"/>
              </a:spcBef>
            </a:pPr>
            <a:r>
              <a:rPr lang="en-US" sz="5601">
                <a:solidFill>
                  <a:srgbClr val="44BBE4"/>
                </a:solidFill>
                <a:latin typeface="Sensa Wild Fill"/>
                <a:ea typeface="Sensa Wild Fill"/>
                <a:cs typeface="Sensa Wild Fill"/>
                <a:sym typeface="Sensa Wild Fill"/>
              </a:rPr>
              <a:t>El puente de Piedravalle</a:t>
            </a:r>
          </a:p>
        </p:txBody>
      </p:sp>
      <p:sp>
        <p:nvSpPr>
          <p:cNvPr name="TextBox 14" id="14"/>
          <p:cNvSpPr txBox="true"/>
          <p:nvPr/>
        </p:nvSpPr>
        <p:spPr>
          <a:xfrm rot="0">
            <a:off x="1000513" y="1621052"/>
            <a:ext cx="16286974" cy="8884100"/>
          </a:xfrm>
          <a:prstGeom prst="rect">
            <a:avLst/>
          </a:prstGeom>
        </p:spPr>
        <p:txBody>
          <a:bodyPr anchor="t" rtlCol="false" tIns="0" lIns="0" bIns="0" rIns="0">
            <a:spAutoFit/>
          </a:bodyPr>
          <a:lstStyle/>
          <a:p>
            <a:pPr algn="l">
              <a:lnSpc>
                <a:spcPts val="3924"/>
              </a:lnSpc>
            </a:pPr>
            <a:r>
              <a:rPr lang="en-US" sz="2565">
                <a:solidFill>
                  <a:srgbClr val="000000"/>
                </a:solidFill>
                <a:latin typeface="Comic Sans"/>
                <a:ea typeface="Comic Sans"/>
                <a:cs typeface="Comic Sans"/>
                <a:sym typeface="Comic Sans"/>
              </a:rPr>
              <a:t>El pueblo de Piedravalle se llamaba así porque, desde tiempos de los abuelos de los abuelos, un puente de piedra vieja cruzaba el río que dividía el pueblo en dos. Al norte vivían los que tenían huertos y tierras de cultivo. Al sur vivían los que tenían talleres, tiendas y el mercado. El puente era el corazón del pueblo: por él pasaban los alimentos, las</a:t>
            </a:r>
            <a:r>
              <a:rPr lang="en-US" sz="2565">
                <a:solidFill>
                  <a:srgbClr val="000000"/>
                </a:solidFill>
                <a:latin typeface="Comic Sans"/>
                <a:ea typeface="Comic Sans"/>
                <a:cs typeface="Comic Sans"/>
                <a:sym typeface="Comic Sans"/>
              </a:rPr>
              <a:t> herramientas, los niños camino del colegio y los ancianos camino de la iglesia.</a:t>
            </a:r>
          </a:p>
          <a:p>
            <a:pPr algn="l">
              <a:lnSpc>
                <a:spcPts val="3924"/>
              </a:lnSpc>
            </a:pPr>
            <a:r>
              <a:rPr lang="en-US" sz="2565">
                <a:solidFill>
                  <a:srgbClr val="000000"/>
                </a:solidFill>
                <a:latin typeface="Comic Sans"/>
                <a:ea typeface="Comic Sans"/>
                <a:cs typeface="Comic Sans"/>
                <a:sym typeface="Comic Sans"/>
              </a:rPr>
              <a:t>Un</a:t>
            </a:r>
            <a:r>
              <a:rPr lang="en-US" sz="2565">
                <a:solidFill>
                  <a:srgbClr val="000000"/>
                </a:solidFill>
                <a:latin typeface="Comic Sans"/>
                <a:ea typeface="Comic Sans"/>
                <a:cs typeface="Comic Sans"/>
                <a:sym typeface="Comic Sans"/>
              </a:rPr>
              <a:t>a madrugada de octubre, después de tres días de lluvia</a:t>
            </a:r>
            <a:r>
              <a:rPr lang="en-US" sz="2565">
                <a:solidFill>
                  <a:srgbClr val="000000"/>
                </a:solidFill>
                <a:latin typeface="Comic Sans"/>
                <a:ea typeface="Comic Sans"/>
                <a:cs typeface="Comic Sans"/>
                <a:sym typeface="Comic Sans"/>
              </a:rPr>
              <a:t> torrencial, el río se desbordó. El agua subió como una bestia enfadada y, cuando bajó, el puente estaba partido por la mitad. Los enormes bloques de piedra habían caído al río y la corriente se los había llevado.</a:t>
            </a:r>
          </a:p>
          <a:p>
            <a:pPr algn="l">
              <a:lnSpc>
                <a:spcPts val="3924"/>
              </a:lnSpc>
            </a:pPr>
            <a:r>
              <a:rPr lang="en-US" sz="2565">
                <a:solidFill>
                  <a:srgbClr val="000000"/>
                </a:solidFill>
                <a:latin typeface="Comic Sans"/>
                <a:ea typeface="Comic Sans"/>
                <a:cs typeface="Comic Sans"/>
                <a:sym typeface="Comic Sans"/>
              </a:rPr>
              <a:t>Esa misma mañana, el alcalde reunió a todo el pueblo en la plaza.</a:t>
            </a:r>
          </a:p>
          <a:p>
            <a:pPr algn="l">
              <a:lnSpc>
                <a:spcPts val="3924"/>
              </a:lnSpc>
            </a:pPr>
            <a:r>
              <a:rPr lang="en-US" sz="2565">
                <a:solidFill>
                  <a:srgbClr val="000000"/>
                </a:solidFill>
                <a:latin typeface="Comic Sans"/>
                <a:ea typeface="Comic Sans"/>
                <a:cs typeface="Comic Sans"/>
                <a:sym typeface="Comic Sans"/>
              </a:rPr>
              <a:t>—Necesitamos reconstruir el puente. Sin él, el pueblo está dividido. Los del norte no pueden traer sus cosechas al mercado. Los del sur no pueden cruzar a recoger la fruta ni a llevar a sus hijos al colegio del otro lado.</a:t>
            </a:r>
          </a:p>
          <a:p>
            <a:pPr algn="l">
              <a:lnSpc>
                <a:spcPts val="3924"/>
              </a:lnSpc>
            </a:pPr>
            <a:r>
              <a:rPr lang="en-US" sz="2565">
                <a:solidFill>
                  <a:srgbClr val="000000"/>
                </a:solidFill>
                <a:latin typeface="Comic Sans"/>
                <a:ea typeface="Comic Sans"/>
                <a:cs typeface="Comic Sans"/>
                <a:sym typeface="Comic Sans"/>
              </a:rPr>
              <a:t>Se hizo un silencio grande.</a:t>
            </a:r>
          </a:p>
          <a:p>
            <a:pPr algn="l">
              <a:lnSpc>
                <a:spcPts val="3924"/>
              </a:lnSpc>
            </a:pPr>
            <a:r>
              <a:rPr lang="en-US" sz="2565">
                <a:solidFill>
                  <a:srgbClr val="000000"/>
                </a:solidFill>
                <a:latin typeface="Comic Sans"/>
                <a:ea typeface="Comic Sans"/>
                <a:cs typeface="Comic Sans"/>
                <a:sym typeface="Comic Sans"/>
              </a:rPr>
              <a:t>—¿Quién quiere ayudar? —preguntó el alcalde.</a:t>
            </a:r>
          </a:p>
          <a:p>
            <a:pPr algn="l">
              <a:lnSpc>
                <a:spcPts val="3924"/>
              </a:lnSpc>
            </a:pPr>
            <a:r>
              <a:rPr lang="en-US" sz="2565">
                <a:solidFill>
                  <a:srgbClr val="000000"/>
                </a:solidFill>
                <a:latin typeface="Comic Sans"/>
                <a:ea typeface="Comic Sans"/>
                <a:cs typeface="Comic Sans"/>
                <a:sym typeface="Comic Sans"/>
              </a:rPr>
              <a:t>Y entonces pasaron muchas cosas a la vez.</a:t>
            </a:r>
          </a:p>
          <a:p>
            <a:pPr algn="l">
              <a:lnSpc>
                <a:spcPts val="3924"/>
              </a:lnSpc>
            </a:pPr>
            <a:r>
              <a:rPr lang="en-US" sz="2565">
                <a:solidFill>
                  <a:srgbClr val="000000"/>
                </a:solidFill>
                <a:latin typeface="Comic Sans"/>
                <a:ea typeface="Comic Sans"/>
                <a:cs typeface="Comic Sans"/>
                <a:sym typeface="Comic Sans"/>
              </a:rPr>
              <a:t>Don Tomás, el herrero, fue el primero en hablar:</a:t>
            </a:r>
          </a:p>
          <a:p>
            <a:pPr algn="l">
              <a:lnSpc>
                <a:spcPts val="3924"/>
              </a:lnSpc>
            </a:pPr>
            <a:r>
              <a:rPr lang="en-US" sz="2565">
                <a:solidFill>
                  <a:srgbClr val="000000"/>
                </a:solidFill>
                <a:latin typeface="Comic Sans"/>
                <a:ea typeface="Comic Sans"/>
                <a:cs typeface="Comic Sans"/>
                <a:sym typeface="Comic Sans"/>
              </a:rPr>
              <a:t>—Yo puedo forzar las barras de hierro que sujeten las piedras. Pero necesito que alguien me traiga carbón y metal.</a:t>
            </a:r>
          </a:p>
          <a:p>
            <a:pPr algn="l">
              <a:lnSpc>
                <a:spcPts val="3924"/>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37811">
            <a:off x="3213589" y="-4672944"/>
            <a:ext cx="5629103" cy="5980455"/>
          </a:xfrm>
          <a:custGeom>
            <a:avLst/>
            <a:gdLst/>
            <a:ahLst/>
            <a:cxnLst/>
            <a:rect r="r" b="b" t="t" l="l"/>
            <a:pathLst>
              <a:path h="5980455" w="5629103">
                <a:moveTo>
                  <a:pt x="0" y="0"/>
                </a:moveTo>
                <a:lnTo>
                  <a:pt x="5629103" y="0"/>
                </a:lnTo>
                <a:lnTo>
                  <a:pt x="5629103" y="5980455"/>
                </a:lnTo>
                <a:lnTo>
                  <a:pt x="0" y="5980455"/>
                </a:lnTo>
                <a:lnTo>
                  <a:pt x="0" y="0"/>
                </a:lnTo>
                <a:close/>
              </a:path>
            </a:pathLst>
          </a:custGeom>
          <a:blipFill>
            <a:blip r:embed="rId2"/>
            <a:stretch>
              <a:fillRect l="0" t="0" r="0" b="0"/>
            </a:stretch>
          </a:blipFill>
        </p:spPr>
      </p:sp>
      <p:sp>
        <p:nvSpPr>
          <p:cNvPr name="Freeform 3" id="3"/>
          <p:cNvSpPr/>
          <p:nvPr/>
        </p:nvSpPr>
        <p:spPr>
          <a:xfrm flipH="false" flipV="false" rot="-7430940">
            <a:off x="15211659" y="5680366"/>
            <a:ext cx="7910838" cy="7663624"/>
          </a:xfrm>
          <a:custGeom>
            <a:avLst/>
            <a:gdLst/>
            <a:ahLst/>
            <a:cxnLst/>
            <a:rect r="r" b="b" t="t" l="l"/>
            <a:pathLst>
              <a:path h="7663624" w="7910838">
                <a:moveTo>
                  <a:pt x="0" y="0"/>
                </a:moveTo>
                <a:lnTo>
                  <a:pt x="7910838" y="0"/>
                </a:lnTo>
                <a:lnTo>
                  <a:pt x="7910838" y="7663625"/>
                </a:lnTo>
                <a:lnTo>
                  <a:pt x="0" y="7663625"/>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963289">
            <a:off x="6191885" y="8805966"/>
            <a:ext cx="6738349" cy="7668107"/>
          </a:xfrm>
          <a:custGeom>
            <a:avLst/>
            <a:gdLst/>
            <a:ahLst/>
            <a:cxnLst/>
            <a:rect r="r" b="b" t="t" l="l"/>
            <a:pathLst>
              <a:path h="7668107" w="6738349">
                <a:moveTo>
                  <a:pt x="0" y="0"/>
                </a:moveTo>
                <a:lnTo>
                  <a:pt x="6738349" y="0"/>
                </a:lnTo>
                <a:lnTo>
                  <a:pt x="6738349" y="7668107"/>
                </a:lnTo>
                <a:lnTo>
                  <a:pt x="0" y="7668107"/>
                </a:lnTo>
                <a:lnTo>
                  <a:pt x="0" y="0"/>
                </a:lnTo>
                <a:close/>
              </a:path>
            </a:pathLst>
          </a:custGeom>
          <a:blipFill>
            <a:blip r:embed="rId4"/>
            <a:stretch>
              <a:fillRect l="0" t="0" r="0" b="0"/>
            </a:stretch>
          </a:blipFill>
        </p:spPr>
      </p:sp>
      <p:sp>
        <p:nvSpPr>
          <p:cNvPr name="Freeform 5" id="5"/>
          <p:cNvSpPr/>
          <p:nvPr/>
        </p:nvSpPr>
        <p:spPr>
          <a:xfrm flipH="false" flipV="false" rot="-3104636">
            <a:off x="9105075" y="-4318559"/>
            <a:ext cx="6661879" cy="6453695"/>
          </a:xfrm>
          <a:custGeom>
            <a:avLst/>
            <a:gdLst/>
            <a:ahLst/>
            <a:cxnLst/>
            <a:rect r="r" b="b" t="t" l="l"/>
            <a:pathLst>
              <a:path h="6453695" w="6661879">
                <a:moveTo>
                  <a:pt x="0" y="0"/>
                </a:moveTo>
                <a:lnTo>
                  <a:pt x="6661879" y="0"/>
                </a:lnTo>
                <a:lnTo>
                  <a:pt x="6661879" y="6453695"/>
                </a:lnTo>
                <a:lnTo>
                  <a:pt x="0" y="645369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654218" y="-2785523"/>
            <a:ext cx="7025719" cy="6691998"/>
          </a:xfrm>
          <a:custGeom>
            <a:avLst/>
            <a:gdLst/>
            <a:ahLst/>
            <a:cxnLst/>
            <a:rect r="r" b="b" t="t" l="l"/>
            <a:pathLst>
              <a:path h="6691998" w="7025719">
                <a:moveTo>
                  <a:pt x="0" y="0"/>
                </a:moveTo>
                <a:lnTo>
                  <a:pt x="7025719" y="0"/>
                </a:lnTo>
                <a:lnTo>
                  <a:pt x="7025719" y="6691997"/>
                </a:lnTo>
                <a:lnTo>
                  <a:pt x="0" y="6691997"/>
                </a:lnTo>
                <a:lnTo>
                  <a:pt x="0" y="0"/>
                </a:lnTo>
                <a:close/>
              </a:path>
            </a:pathLst>
          </a:custGeom>
          <a:blipFill>
            <a:blip r:embed="rId6"/>
            <a:stretch>
              <a:fillRect l="0" t="0" r="0" b="0"/>
            </a:stretch>
          </a:blipFill>
          <a:ln cap="rnd">
            <a:noFill/>
            <a:prstDash val="solid"/>
            <a:round/>
          </a:ln>
        </p:spPr>
      </p:sp>
      <p:sp>
        <p:nvSpPr>
          <p:cNvPr name="Freeform 7" id="7"/>
          <p:cNvSpPr/>
          <p:nvPr/>
        </p:nvSpPr>
        <p:spPr>
          <a:xfrm flipH="false" flipV="false" rot="1112961">
            <a:off x="-3712372" y="-2060723"/>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7"/>
            <a:stretch>
              <a:fillRect l="0" t="0" r="0" b="0"/>
            </a:stretch>
          </a:blipFill>
        </p:spPr>
      </p:sp>
      <p:sp>
        <p:nvSpPr>
          <p:cNvPr name="Freeform 8" id="8"/>
          <p:cNvSpPr/>
          <p:nvPr/>
        </p:nvSpPr>
        <p:spPr>
          <a:xfrm flipH="false" flipV="false" rot="-4177092">
            <a:off x="-2745706" y="6847391"/>
            <a:ext cx="7119416" cy="7614349"/>
          </a:xfrm>
          <a:custGeom>
            <a:avLst/>
            <a:gdLst/>
            <a:ahLst/>
            <a:cxnLst/>
            <a:rect r="r" b="b" t="t" l="l"/>
            <a:pathLst>
              <a:path h="7614349" w="7119416">
                <a:moveTo>
                  <a:pt x="0" y="0"/>
                </a:moveTo>
                <a:lnTo>
                  <a:pt x="7119416" y="0"/>
                </a:lnTo>
                <a:lnTo>
                  <a:pt x="7119416" y="7614348"/>
                </a:lnTo>
                <a:lnTo>
                  <a:pt x="0" y="7614348"/>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2699999">
            <a:off x="9267660"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0" id="10"/>
          <p:cNvSpPr/>
          <p:nvPr/>
        </p:nvSpPr>
        <p:spPr>
          <a:xfrm flipH="false" flipV="false" rot="2699999">
            <a:off x="1380609"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1" id="11"/>
          <p:cNvSpPr/>
          <p:nvPr/>
        </p:nvSpPr>
        <p:spPr>
          <a:xfrm flipH="false" flipV="false" rot="2955329">
            <a:off x="225409" y="330961"/>
            <a:ext cx="2224777" cy="2732582"/>
          </a:xfrm>
          <a:custGeom>
            <a:avLst/>
            <a:gdLst/>
            <a:ahLst/>
            <a:cxnLst/>
            <a:rect r="r" b="b" t="t" l="l"/>
            <a:pathLst>
              <a:path h="2732582" w="2224777">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7770257">
            <a:off x="15409384" y="-1018802"/>
            <a:ext cx="5266262" cy="3361631"/>
          </a:xfrm>
          <a:custGeom>
            <a:avLst/>
            <a:gdLst/>
            <a:ahLst/>
            <a:cxnLst/>
            <a:rect r="r" b="b" t="t" l="l"/>
            <a:pathLst>
              <a:path h="3361631" w="5266262">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1337798" y="1699192"/>
            <a:ext cx="15790479" cy="8278079"/>
          </a:xfrm>
          <a:prstGeom prst="rect">
            <a:avLst/>
          </a:prstGeom>
        </p:spPr>
        <p:txBody>
          <a:bodyPr anchor="t" rtlCol="false" tIns="0" lIns="0" bIns="0" rIns="0">
            <a:spAutoFit/>
          </a:bodyPr>
          <a:lstStyle/>
          <a:p>
            <a:pPr algn="l">
              <a:lnSpc>
                <a:spcPts val="3872"/>
              </a:lnSpc>
            </a:pPr>
            <a:r>
              <a:rPr lang="en-US" sz="2530">
                <a:solidFill>
                  <a:srgbClr val="000000"/>
                </a:solidFill>
                <a:latin typeface="Comic Sans"/>
                <a:ea typeface="Comic Sans"/>
                <a:cs typeface="Comic Sans"/>
                <a:sym typeface="Comic Sans"/>
              </a:rPr>
              <a:t>Doña Clara, la maestra retirada, levantó la mano:</a:t>
            </a:r>
          </a:p>
          <a:p>
            <a:pPr algn="l">
              <a:lnSpc>
                <a:spcPts val="3872"/>
              </a:lnSpc>
            </a:pPr>
            <a:r>
              <a:rPr lang="en-US" sz="2530">
                <a:solidFill>
                  <a:srgbClr val="000000"/>
                </a:solidFill>
                <a:latin typeface="Comic Sans"/>
                <a:ea typeface="Comic Sans"/>
                <a:cs typeface="Comic Sans"/>
                <a:sym typeface="Comic Sans"/>
              </a:rPr>
              <a:t>—Yo no tengo fuerza para cargar piedras, pero puedo organizar los turnos de trabajo. Alguien tiene que coordinar.</a:t>
            </a:r>
          </a:p>
          <a:p>
            <a:pPr algn="l">
              <a:lnSpc>
                <a:spcPts val="3872"/>
              </a:lnSpc>
            </a:pPr>
            <a:r>
              <a:rPr lang="en-US" sz="2530">
                <a:solidFill>
                  <a:srgbClr val="000000"/>
                </a:solidFill>
                <a:latin typeface="Comic Sans"/>
                <a:ea typeface="Comic Sans"/>
                <a:cs typeface="Comic Sans"/>
                <a:sym typeface="Comic Sans"/>
              </a:rPr>
              <a:t>Lucas, un chico de catorce años, dijo:</a:t>
            </a:r>
          </a:p>
          <a:p>
            <a:pPr algn="l">
              <a:lnSpc>
                <a:spcPts val="3872"/>
              </a:lnSpc>
            </a:pPr>
            <a:r>
              <a:rPr lang="en-US" sz="2530">
                <a:solidFill>
                  <a:srgbClr val="000000"/>
                </a:solidFill>
                <a:latin typeface="Comic Sans"/>
                <a:ea typeface="Comic Sans"/>
                <a:cs typeface="Comic Sans"/>
                <a:sym typeface="Comic Sans"/>
              </a:rPr>
              <a:t>—Yo puedo ayudar después del cole. Soy fuerte y no me importa mancharme.</a:t>
            </a:r>
          </a:p>
          <a:p>
            <a:pPr algn="l">
              <a:lnSpc>
                <a:spcPts val="3872"/>
              </a:lnSpc>
            </a:pPr>
            <a:r>
              <a:rPr lang="en-US" sz="2530">
                <a:solidFill>
                  <a:srgbClr val="000000"/>
                </a:solidFill>
                <a:latin typeface="Comic Sans"/>
                <a:ea typeface="Comic Sans"/>
                <a:cs typeface="Comic Sans"/>
                <a:sym typeface="Comic Sans"/>
              </a:rPr>
              <a:t>Y así fueron saliendo voces. Pero también surgieron problemas.</a:t>
            </a:r>
          </a:p>
          <a:p>
            <a:pPr algn="l">
              <a:lnSpc>
                <a:spcPts val="3872"/>
              </a:lnSpc>
            </a:pPr>
            <a:r>
              <a:rPr lang="en-US" sz="2530">
                <a:solidFill>
                  <a:srgbClr val="000000"/>
                </a:solidFill>
                <a:latin typeface="Comic Sans"/>
                <a:ea typeface="Comic Sans"/>
                <a:cs typeface="Comic Sans"/>
                <a:sym typeface="Comic Sans"/>
              </a:rPr>
              <a:t>María, una mujer que tenía la tienda de pan, dijo con enfado:</a:t>
            </a:r>
          </a:p>
          <a:p>
            <a:pPr algn="l">
              <a:lnSpc>
                <a:spcPts val="3872"/>
              </a:lnSpc>
            </a:pPr>
            <a:r>
              <a:rPr lang="en-US" sz="2530">
                <a:solidFill>
                  <a:srgbClr val="000000"/>
                </a:solidFill>
                <a:latin typeface="Comic Sans"/>
                <a:ea typeface="Comic Sans"/>
                <a:cs typeface="Comic Sans"/>
                <a:sym typeface="Comic Sans"/>
              </a:rPr>
              <a:t>—¿Y quién va a pagar todo esto? Yo tengo mi negocio que atender. No puedo estar cargando piedras todo el día.</a:t>
            </a:r>
          </a:p>
          <a:p>
            <a:pPr algn="l">
              <a:lnSpc>
                <a:spcPts val="3872"/>
              </a:lnSpc>
            </a:pPr>
            <a:r>
              <a:rPr lang="en-US" sz="2530">
                <a:solidFill>
                  <a:srgbClr val="000000"/>
                </a:solidFill>
                <a:latin typeface="Comic Sans"/>
                <a:ea typeface="Comic Sans"/>
                <a:cs typeface="Comic Sans"/>
                <a:sym typeface="Comic Sans"/>
              </a:rPr>
              <a:t>Don Fermín, el farmacéutico, añadió:</a:t>
            </a:r>
          </a:p>
          <a:p>
            <a:pPr algn="l">
              <a:lnSpc>
                <a:spcPts val="3872"/>
              </a:lnSpc>
            </a:pPr>
            <a:r>
              <a:rPr lang="en-US" sz="2530">
                <a:solidFill>
                  <a:srgbClr val="000000"/>
                </a:solidFill>
                <a:latin typeface="Comic Sans"/>
                <a:ea typeface="Comic Sans"/>
                <a:cs typeface="Comic Sans"/>
                <a:sym typeface="Comic Sans"/>
              </a:rPr>
              <a:t>—Yo tengo enfermos que atender. Mi responsabilidad es otra. ¿No podría contratarse a obreros?</a:t>
            </a:r>
          </a:p>
          <a:p>
            <a:pPr algn="l">
              <a:lnSpc>
                <a:spcPts val="3872"/>
              </a:lnSpc>
            </a:pPr>
            <a:r>
              <a:rPr lang="en-US" sz="2530">
                <a:solidFill>
                  <a:srgbClr val="000000"/>
                </a:solidFill>
                <a:latin typeface="Comic Sans"/>
                <a:ea typeface="Comic Sans"/>
                <a:cs typeface="Comic Sans"/>
                <a:sym typeface="Comic Sans"/>
              </a:rPr>
              <a:t>Y Rafael, un joven que acababa de terminar la universidad y había vuelto al pueblo, se quejó:</a:t>
            </a:r>
          </a:p>
          <a:p>
            <a:pPr algn="l">
              <a:lnSpc>
                <a:spcPts val="3872"/>
              </a:lnSpc>
            </a:pPr>
            <a:r>
              <a:rPr lang="en-US" sz="2530">
                <a:solidFill>
                  <a:srgbClr val="000000"/>
                </a:solidFill>
                <a:latin typeface="Comic Sans"/>
                <a:ea typeface="Comic Sans"/>
                <a:cs typeface="Comic Sans"/>
                <a:sym typeface="Comic Sans"/>
              </a:rPr>
              <a:t>—Esto siempre pasa igual. Unos pocos hacen el trabajo y los demás solo miran. Yo me ofrezco, pero exijo que todos pongan de su parte.</a:t>
            </a:r>
          </a:p>
          <a:p>
            <a:pPr algn="l">
              <a:lnSpc>
                <a:spcPts val="3872"/>
              </a:lnSpc>
            </a:pPr>
            <a:r>
              <a:rPr lang="en-US" sz="2530">
                <a:solidFill>
                  <a:srgbClr val="000000"/>
                </a:solidFill>
                <a:latin typeface="Comic Sans"/>
                <a:ea typeface="Comic Sans"/>
                <a:cs typeface="Comic Sans"/>
                <a:sym typeface="Comic Sans"/>
              </a:rPr>
              <a:t>La reunión terminó en discusión. El alcalde, cansado, dijo:</a:t>
            </a:r>
          </a:p>
          <a:p>
            <a:pPr algn="l">
              <a:lnSpc>
                <a:spcPts val="3872"/>
              </a:lnSpc>
            </a:pPr>
            <a:r>
              <a:rPr lang="en-US" sz="2530">
                <a:solidFill>
                  <a:srgbClr val="000000"/>
                </a:solidFill>
                <a:latin typeface="Comic Sans"/>
                <a:ea typeface="Comic Sans"/>
                <a:cs typeface="Comic Sans"/>
                <a:sym typeface="Comic Sans"/>
              </a:rPr>
              <a:t>—Cada uno haga lo que pueda. Mañana empezamos.</a:t>
            </a:r>
          </a:p>
          <a:p>
            <a:pPr algn="l">
              <a:lnSpc>
                <a:spcPts val="3872"/>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37811">
            <a:off x="3213589" y="-4672944"/>
            <a:ext cx="5629103" cy="5980455"/>
          </a:xfrm>
          <a:custGeom>
            <a:avLst/>
            <a:gdLst/>
            <a:ahLst/>
            <a:cxnLst/>
            <a:rect r="r" b="b" t="t" l="l"/>
            <a:pathLst>
              <a:path h="5980455" w="5629103">
                <a:moveTo>
                  <a:pt x="0" y="0"/>
                </a:moveTo>
                <a:lnTo>
                  <a:pt x="5629103" y="0"/>
                </a:lnTo>
                <a:lnTo>
                  <a:pt x="5629103" y="5980455"/>
                </a:lnTo>
                <a:lnTo>
                  <a:pt x="0" y="5980455"/>
                </a:lnTo>
                <a:lnTo>
                  <a:pt x="0" y="0"/>
                </a:lnTo>
                <a:close/>
              </a:path>
            </a:pathLst>
          </a:custGeom>
          <a:blipFill>
            <a:blip r:embed="rId2"/>
            <a:stretch>
              <a:fillRect l="0" t="0" r="0" b="0"/>
            </a:stretch>
          </a:blipFill>
        </p:spPr>
      </p:sp>
      <p:sp>
        <p:nvSpPr>
          <p:cNvPr name="Freeform 3" id="3"/>
          <p:cNvSpPr/>
          <p:nvPr/>
        </p:nvSpPr>
        <p:spPr>
          <a:xfrm flipH="false" flipV="false" rot="-7430940">
            <a:off x="15211659" y="5680366"/>
            <a:ext cx="7910838" cy="7663624"/>
          </a:xfrm>
          <a:custGeom>
            <a:avLst/>
            <a:gdLst/>
            <a:ahLst/>
            <a:cxnLst/>
            <a:rect r="r" b="b" t="t" l="l"/>
            <a:pathLst>
              <a:path h="7663624" w="7910838">
                <a:moveTo>
                  <a:pt x="0" y="0"/>
                </a:moveTo>
                <a:lnTo>
                  <a:pt x="7910838" y="0"/>
                </a:lnTo>
                <a:lnTo>
                  <a:pt x="7910838" y="7663625"/>
                </a:lnTo>
                <a:lnTo>
                  <a:pt x="0" y="7663625"/>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963289">
            <a:off x="6191885" y="8805966"/>
            <a:ext cx="6738349" cy="7668107"/>
          </a:xfrm>
          <a:custGeom>
            <a:avLst/>
            <a:gdLst/>
            <a:ahLst/>
            <a:cxnLst/>
            <a:rect r="r" b="b" t="t" l="l"/>
            <a:pathLst>
              <a:path h="7668107" w="6738349">
                <a:moveTo>
                  <a:pt x="0" y="0"/>
                </a:moveTo>
                <a:lnTo>
                  <a:pt x="6738349" y="0"/>
                </a:lnTo>
                <a:lnTo>
                  <a:pt x="6738349" y="7668107"/>
                </a:lnTo>
                <a:lnTo>
                  <a:pt x="0" y="7668107"/>
                </a:lnTo>
                <a:lnTo>
                  <a:pt x="0" y="0"/>
                </a:lnTo>
                <a:close/>
              </a:path>
            </a:pathLst>
          </a:custGeom>
          <a:blipFill>
            <a:blip r:embed="rId4"/>
            <a:stretch>
              <a:fillRect l="0" t="0" r="0" b="0"/>
            </a:stretch>
          </a:blipFill>
        </p:spPr>
      </p:sp>
      <p:sp>
        <p:nvSpPr>
          <p:cNvPr name="Freeform 5" id="5"/>
          <p:cNvSpPr/>
          <p:nvPr/>
        </p:nvSpPr>
        <p:spPr>
          <a:xfrm flipH="false" flipV="false" rot="-3104636">
            <a:off x="9105075" y="-4318559"/>
            <a:ext cx="6661879" cy="6453695"/>
          </a:xfrm>
          <a:custGeom>
            <a:avLst/>
            <a:gdLst/>
            <a:ahLst/>
            <a:cxnLst/>
            <a:rect r="r" b="b" t="t" l="l"/>
            <a:pathLst>
              <a:path h="6453695" w="6661879">
                <a:moveTo>
                  <a:pt x="0" y="0"/>
                </a:moveTo>
                <a:lnTo>
                  <a:pt x="6661879" y="0"/>
                </a:lnTo>
                <a:lnTo>
                  <a:pt x="6661879" y="6453695"/>
                </a:lnTo>
                <a:lnTo>
                  <a:pt x="0" y="645369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654218" y="-2785523"/>
            <a:ext cx="7025719" cy="6691998"/>
          </a:xfrm>
          <a:custGeom>
            <a:avLst/>
            <a:gdLst/>
            <a:ahLst/>
            <a:cxnLst/>
            <a:rect r="r" b="b" t="t" l="l"/>
            <a:pathLst>
              <a:path h="6691998" w="7025719">
                <a:moveTo>
                  <a:pt x="0" y="0"/>
                </a:moveTo>
                <a:lnTo>
                  <a:pt x="7025719" y="0"/>
                </a:lnTo>
                <a:lnTo>
                  <a:pt x="7025719" y="6691997"/>
                </a:lnTo>
                <a:lnTo>
                  <a:pt x="0" y="6691997"/>
                </a:lnTo>
                <a:lnTo>
                  <a:pt x="0" y="0"/>
                </a:lnTo>
                <a:close/>
              </a:path>
            </a:pathLst>
          </a:custGeom>
          <a:blipFill>
            <a:blip r:embed="rId6"/>
            <a:stretch>
              <a:fillRect l="0" t="0" r="0" b="0"/>
            </a:stretch>
          </a:blipFill>
          <a:ln cap="rnd">
            <a:noFill/>
            <a:prstDash val="solid"/>
            <a:round/>
          </a:ln>
        </p:spPr>
      </p:sp>
      <p:sp>
        <p:nvSpPr>
          <p:cNvPr name="Freeform 7" id="7"/>
          <p:cNvSpPr/>
          <p:nvPr/>
        </p:nvSpPr>
        <p:spPr>
          <a:xfrm flipH="false" flipV="false" rot="1112961">
            <a:off x="-3712372" y="-2060723"/>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7"/>
            <a:stretch>
              <a:fillRect l="0" t="0" r="0" b="0"/>
            </a:stretch>
          </a:blipFill>
        </p:spPr>
      </p:sp>
      <p:sp>
        <p:nvSpPr>
          <p:cNvPr name="Freeform 8" id="8"/>
          <p:cNvSpPr/>
          <p:nvPr/>
        </p:nvSpPr>
        <p:spPr>
          <a:xfrm flipH="false" flipV="false" rot="-4177092">
            <a:off x="-2745706" y="6847391"/>
            <a:ext cx="7119416" cy="7614349"/>
          </a:xfrm>
          <a:custGeom>
            <a:avLst/>
            <a:gdLst/>
            <a:ahLst/>
            <a:cxnLst/>
            <a:rect r="r" b="b" t="t" l="l"/>
            <a:pathLst>
              <a:path h="7614349" w="7119416">
                <a:moveTo>
                  <a:pt x="0" y="0"/>
                </a:moveTo>
                <a:lnTo>
                  <a:pt x="7119416" y="0"/>
                </a:lnTo>
                <a:lnTo>
                  <a:pt x="7119416" y="7614348"/>
                </a:lnTo>
                <a:lnTo>
                  <a:pt x="0" y="7614348"/>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2699999">
            <a:off x="9267660"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0" id="10"/>
          <p:cNvSpPr/>
          <p:nvPr/>
        </p:nvSpPr>
        <p:spPr>
          <a:xfrm flipH="false" flipV="false" rot="2699999">
            <a:off x="1380609"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1" id="11"/>
          <p:cNvSpPr/>
          <p:nvPr/>
        </p:nvSpPr>
        <p:spPr>
          <a:xfrm flipH="false" flipV="false" rot="2955329">
            <a:off x="225409" y="330961"/>
            <a:ext cx="2224777" cy="2732582"/>
          </a:xfrm>
          <a:custGeom>
            <a:avLst/>
            <a:gdLst/>
            <a:ahLst/>
            <a:cxnLst/>
            <a:rect r="r" b="b" t="t" l="l"/>
            <a:pathLst>
              <a:path h="2732582" w="2224777">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7770257">
            <a:off x="15409384" y="-1018802"/>
            <a:ext cx="5266262" cy="3361631"/>
          </a:xfrm>
          <a:custGeom>
            <a:avLst/>
            <a:gdLst/>
            <a:ahLst/>
            <a:cxnLst/>
            <a:rect r="r" b="b" t="t" l="l"/>
            <a:pathLst>
              <a:path h="3361631" w="5266262">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1230695" y="1501788"/>
            <a:ext cx="16230600" cy="8388800"/>
          </a:xfrm>
          <a:prstGeom prst="rect">
            <a:avLst/>
          </a:prstGeom>
        </p:spPr>
        <p:txBody>
          <a:bodyPr anchor="t" rtlCol="false" tIns="0" lIns="0" bIns="0" rIns="0">
            <a:spAutoFit/>
          </a:bodyPr>
          <a:lstStyle/>
          <a:p>
            <a:pPr algn="l">
              <a:lnSpc>
                <a:spcPts val="3924"/>
              </a:lnSpc>
            </a:pPr>
          </a:p>
          <a:p>
            <a:pPr algn="l">
              <a:lnSpc>
                <a:spcPts val="3924"/>
              </a:lnSpc>
            </a:pPr>
            <a:r>
              <a:rPr lang="en-US" sz="2565">
                <a:solidFill>
                  <a:srgbClr val="000000"/>
                </a:solidFill>
                <a:latin typeface="Comic Sans"/>
                <a:ea typeface="Comic Sans"/>
                <a:cs typeface="Comic Sans"/>
                <a:sym typeface="Comic Sans"/>
              </a:rPr>
              <a:t>Al día siguiente, solo don Tomás, Lucas y otros tres se presentaron en el puente. Trabajaron todo el día bajo el sol, cargando piedras del río y colocándolas en su sitio. Al atardecer, tenían tres hileras de piedra colocadas y mucho dolor de espalda.</a:t>
            </a:r>
          </a:p>
          <a:p>
            <a:pPr algn="l">
              <a:lnSpc>
                <a:spcPts val="3924"/>
              </a:lnSpc>
            </a:pPr>
            <a:r>
              <a:rPr lang="en-US" sz="2565">
                <a:solidFill>
                  <a:srgbClr val="000000"/>
                </a:solidFill>
                <a:latin typeface="Comic Sans"/>
                <a:ea typeface="Comic Sans"/>
                <a:cs typeface="Comic Sans"/>
                <a:sym typeface="Comic Sans"/>
              </a:rPr>
              <a:t>Lucas, agotado, se sentó en una piedra y dijo:</a:t>
            </a:r>
          </a:p>
          <a:p>
            <a:pPr algn="l">
              <a:lnSpc>
                <a:spcPts val="3924"/>
              </a:lnSpc>
            </a:pPr>
            <a:r>
              <a:rPr lang="en-US" sz="2565">
                <a:solidFill>
                  <a:srgbClr val="000000"/>
                </a:solidFill>
                <a:latin typeface="Comic Sans"/>
                <a:ea typeface="Comic Sans"/>
                <a:cs typeface="Comic Sans"/>
                <a:sym typeface="Comic Sans"/>
              </a:rPr>
              <a:t>—Esto es imposible. Somos muy pocos. El puente no se va a terminar nunca.</a:t>
            </a:r>
          </a:p>
          <a:p>
            <a:pPr algn="l">
              <a:lnSpc>
                <a:spcPts val="3924"/>
              </a:lnSpc>
            </a:pPr>
            <a:r>
              <a:rPr lang="en-US" sz="2565">
                <a:solidFill>
                  <a:srgbClr val="000000"/>
                </a:solidFill>
                <a:latin typeface="Comic Sans"/>
                <a:ea typeface="Comic Sans"/>
                <a:cs typeface="Comic Sans"/>
                <a:sym typeface="Comic Sans"/>
              </a:rPr>
              <a:t>Do</a:t>
            </a:r>
            <a:r>
              <a:rPr lang="en-US" sz="2565">
                <a:solidFill>
                  <a:srgbClr val="000000"/>
                </a:solidFill>
                <a:latin typeface="Comic Sans"/>
                <a:ea typeface="Comic Sans"/>
                <a:cs typeface="Comic Sans"/>
                <a:sym typeface="Comic Sans"/>
              </a:rPr>
              <a:t>n Tomás, limpián</a:t>
            </a:r>
            <a:r>
              <a:rPr lang="en-US" sz="2565">
                <a:solidFill>
                  <a:srgbClr val="000000"/>
                </a:solidFill>
                <a:latin typeface="Comic Sans"/>
                <a:ea typeface="Comic Sans"/>
                <a:cs typeface="Comic Sans"/>
                <a:sym typeface="Comic Sans"/>
              </a:rPr>
              <a:t>dose</a:t>
            </a:r>
            <a:r>
              <a:rPr lang="en-US" sz="2565">
                <a:solidFill>
                  <a:srgbClr val="000000"/>
                </a:solidFill>
                <a:latin typeface="Comic Sans"/>
                <a:ea typeface="Comic Sans"/>
                <a:cs typeface="Comic Sans"/>
                <a:sym typeface="Comic Sans"/>
              </a:rPr>
              <a:t> </a:t>
            </a:r>
            <a:r>
              <a:rPr lang="en-US" sz="2565">
                <a:solidFill>
                  <a:srgbClr val="000000"/>
                </a:solidFill>
                <a:latin typeface="Comic Sans"/>
                <a:ea typeface="Comic Sans"/>
                <a:cs typeface="Comic Sans"/>
                <a:sym typeface="Comic Sans"/>
              </a:rPr>
              <a:t>e</a:t>
            </a:r>
            <a:r>
              <a:rPr lang="en-US" sz="2565">
                <a:solidFill>
                  <a:srgbClr val="000000"/>
                </a:solidFill>
                <a:latin typeface="Comic Sans"/>
                <a:ea typeface="Comic Sans"/>
                <a:cs typeface="Comic Sans"/>
                <a:sym typeface="Comic Sans"/>
              </a:rPr>
              <a:t>l sudor, re</a:t>
            </a:r>
            <a:r>
              <a:rPr lang="en-US" sz="2565">
                <a:solidFill>
                  <a:srgbClr val="000000"/>
                </a:solidFill>
                <a:latin typeface="Comic Sans"/>
                <a:ea typeface="Comic Sans"/>
                <a:cs typeface="Comic Sans"/>
                <a:sym typeface="Comic Sans"/>
              </a:rPr>
              <a:t>sp</a:t>
            </a:r>
            <a:r>
              <a:rPr lang="en-US" sz="2565">
                <a:solidFill>
                  <a:srgbClr val="000000"/>
                </a:solidFill>
                <a:latin typeface="Comic Sans"/>
                <a:ea typeface="Comic Sans"/>
                <a:cs typeface="Comic Sans"/>
                <a:sym typeface="Comic Sans"/>
              </a:rPr>
              <a:t>o</a:t>
            </a:r>
            <a:r>
              <a:rPr lang="en-US" sz="2565">
                <a:solidFill>
                  <a:srgbClr val="000000"/>
                </a:solidFill>
                <a:latin typeface="Comic Sans"/>
                <a:ea typeface="Comic Sans"/>
                <a:cs typeface="Comic Sans"/>
                <a:sym typeface="Comic Sans"/>
              </a:rPr>
              <a:t>n</a:t>
            </a:r>
            <a:r>
              <a:rPr lang="en-US" sz="2565">
                <a:solidFill>
                  <a:srgbClr val="000000"/>
                </a:solidFill>
                <a:latin typeface="Comic Sans"/>
                <a:ea typeface="Comic Sans"/>
                <a:cs typeface="Comic Sans"/>
                <a:sym typeface="Comic Sans"/>
              </a:rPr>
              <a:t>dió:</a:t>
            </a:r>
          </a:p>
          <a:p>
            <a:pPr algn="l">
              <a:lnSpc>
                <a:spcPts val="3924"/>
              </a:lnSpc>
            </a:pPr>
            <a:r>
              <a:rPr lang="en-US" sz="2565">
                <a:solidFill>
                  <a:srgbClr val="000000"/>
                </a:solidFill>
                <a:latin typeface="Comic Sans"/>
                <a:ea typeface="Comic Sans"/>
                <a:cs typeface="Comic Sans"/>
                <a:sym typeface="Comic Sans"/>
              </a:rPr>
              <a:t>—Ti</a:t>
            </a:r>
            <a:r>
              <a:rPr lang="en-US" sz="2565">
                <a:solidFill>
                  <a:srgbClr val="000000"/>
                </a:solidFill>
                <a:latin typeface="Comic Sans"/>
                <a:ea typeface="Comic Sans"/>
                <a:cs typeface="Comic Sans"/>
                <a:sym typeface="Comic Sans"/>
              </a:rPr>
              <a:t>enes </a:t>
            </a:r>
            <a:r>
              <a:rPr lang="en-US" sz="2565">
                <a:solidFill>
                  <a:srgbClr val="000000"/>
                </a:solidFill>
                <a:latin typeface="Comic Sans"/>
                <a:ea typeface="Comic Sans"/>
                <a:cs typeface="Comic Sans"/>
                <a:sym typeface="Comic Sans"/>
              </a:rPr>
              <a:t>razón. Cinco pe</a:t>
            </a:r>
            <a:r>
              <a:rPr lang="en-US" sz="2565">
                <a:solidFill>
                  <a:srgbClr val="000000"/>
                </a:solidFill>
                <a:latin typeface="Comic Sans"/>
                <a:ea typeface="Comic Sans"/>
                <a:cs typeface="Comic Sans"/>
                <a:sym typeface="Comic Sans"/>
              </a:rPr>
              <a:t>rsonas n</a:t>
            </a:r>
            <a:r>
              <a:rPr lang="en-US" sz="2565">
                <a:solidFill>
                  <a:srgbClr val="000000"/>
                </a:solidFill>
                <a:latin typeface="Comic Sans"/>
                <a:ea typeface="Comic Sans"/>
                <a:cs typeface="Comic Sans"/>
                <a:sym typeface="Comic Sans"/>
              </a:rPr>
              <a:t>o</a:t>
            </a:r>
            <a:r>
              <a:rPr lang="en-US" sz="2565">
                <a:solidFill>
                  <a:srgbClr val="000000"/>
                </a:solidFill>
                <a:latin typeface="Comic Sans"/>
                <a:ea typeface="Comic Sans"/>
                <a:cs typeface="Comic Sans"/>
                <a:sym typeface="Comic Sans"/>
              </a:rPr>
              <a:t> pueden construir un puente. Pero ¿sabes qué? Tampoco podemos rendirnos. El pueblo necesita este puente.</a:t>
            </a:r>
          </a:p>
          <a:p>
            <a:pPr algn="l">
              <a:lnSpc>
                <a:spcPts val="3924"/>
              </a:lnSpc>
            </a:pPr>
            <a:r>
              <a:rPr lang="en-US" sz="2565">
                <a:solidFill>
                  <a:srgbClr val="000000"/>
                </a:solidFill>
                <a:latin typeface="Comic Sans"/>
                <a:ea typeface="Comic Sans"/>
                <a:cs typeface="Comic Sans"/>
                <a:sym typeface="Comic Sans"/>
              </a:rPr>
              <a:t>Esa noche, Lucas no podía dormir. Pensaba en lo que había dicho don Fermín: «Mi responsabilidad es otra.» Y en lo que había dicho Rafael: «Unos pocos hacen el trabajo.» Y en lo que había dicho María: «Yo tengo mi negocio.»</a:t>
            </a:r>
          </a:p>
          <a:p>
            <a:pPr algn="l">
              <a:lnSpc>
                <a:spcPts val="3924"/>
              </a:lnSpc>
              <a:spcBef>
                <a:spcPct val="0"/>
              </a:spcBef>
            </a:pPr>
            <a:r>
              <a:rPr lang="en-US" sz="2565">
                <a:solidFill>
                  <a:srgbClr val="000000"/>
                </a:solidFill>
                <a:latin typeface="Comic Sans"/>
                <a:ea typeface="Comic Sans"/>
                <a:cs typeface="Comic Sans"/>
                <a:sym typeface="Comic Sans"/>
              </a:rPr>
              <a:t>Entendió algo: todos tenían razón y nadie la tenía al mismo tiempo. Don Fermín tenía razón en que su trabajo era importante. María tenía razón en que no podía dejar su tienda. Rafael tenía razón en que no era justo que solo unos pocos cargaran piedras. Pero también era verdad que, si cada uno ponía solo lo que le parecía, el puente nunca se terminaría.</a:t>
            </a:r>
          </a:p>
          <a:p>
            <a:pPr algn="l">
              <a:lnSpc>
                <a:spcPts val="3924"/>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37811">
            <a:off x="3213589" y="-4672944"/>
            <a:ext cx="5629103" cy="5980455"/>
          </a:xfrm>
          <a:custGeom>
            <a:avLst/>
            <a:gdLst/>
            <a:ahLst/>
            <a:cxnLst/>
            <a:rect r="r" b="b" t="t" l="l"/>
            <a:pathLst>
              <a:path h="5980455" w="5629103">
                <a:moveTo>
                  <a:pt x="0" y="0"/>
                </a:moveTo>
                <a:lnTo>
                  <a:pt x="5629103" y="0"/>
                </a:lnTo>
                <a:lnTo>
                  <a:pt x="5629103" y="5980455"/>
                </a:lnTo>
                <a:lnTo>
                  <a:pt x="0" y="5980455"/>
                </a:lnTo>
                <a:lnTo>
                  <a:pt x="0" y="0"/>
                </a:lnTo>
                <a:close/>
              </a:path>
            </a:pathLst>
          </a:custGeom>
          <a:blipFill>
            <a:blip r:embed="rId2"/>
            <a:stretch>
              <a:fillRect l="0" t="0" r="0" b="0"/>
            </a:stretch>
          </a:blipFill>
        </p:spPr>
      </p:sp>
      <p:sp>
        <p:nvSpPr>
          <p:cNvPr name="Freeform 3" id="3"/>
          <p:cNvSpPr/>
          <p:nvPr/>
        </p:nvSpPr>
        <p:spPr>
          <a:xfrm flipH="false" flipV="false" rot="-7430940">
            <a:off x="15211659" y="5680366"/>
            <a:ext cx="7910838" cy="7663624"/>
          </a:xfrm>
          <a:custGeom>
            <a:avLst/>
            <a:gdLst/>
            <a:ahLst/>
            <a:cxnLst/>
            <a:rect r="r" b="b" t="t" l="l"/>
            <a:pathLst>
              <a:path h="7663624" w="7910838">
                <a:moveTo>
                  <a:pt x="0" y="0"/>
                </a:moveTo>
                <a:lnTo>
                  <a:pt x="7910838" y="0"/>
                </a:lnTo>
                <a:lnTo>
                  <a:pt x="7910838" y="7663625"/>
                </a:lnTo>
                <a:lnTo>
                  <a:pt x="0" y="7663625"/>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963289">
            <a:off x="6191885" y="8805966"/>
            <a:ext cx="6738349" cy="7668107"/>
          </a:xfrm>
          <a:custGeom>
            <a:avLst/>
            <a:gdLst/>
            <a:ahLst/>
            <a:cxnLst/>
            <a:rect r="r" b="b" t="t" l="l"/>
            <a:pathLst>
              <a:path h="7668107" w="6738349">
                <a:moveTo>
                  <a:pt x="0" y="0"/>
                </a:moveTo>
                <a:lnTo>
                  <a:pt x="6738349" y="0"/>
                </a:lnTo>
                <a:lnTo>
                  <a:pt x="6738349" y="7668107"/>
                </a:lnTo>
                <a:lnTo>
                  <a:pt x="0" y="7668107"/>
                </a:lnTo>
                <a:lnTo>
                  <a:pt x="0" y="0"/>
                </a:lnTo>
                <a:close/>
              </a:path>
            </a:pathLst>
          </a:custGeom>
          <a:blipFill>
            <a:blip r:embed="rId4"/>
            <a:stretch>
              <a:fillRect l="0" t="0" r="0" b="0"/>
            </a:stretch>
          </a:blipFill>
        </p:spPr>
      </p:sp>
      <p:sp>
        <p:nvSpPr>
          <p:cNvPr name="Freeform 5" id="5"/>
          <p:cNvSpPr/>
          <p:nvPr/>
        </p:nvSpPr>
        <p:spPr>
          <a:xfrm flipH="false" flipV="false" rot="-3104636">
            <a:off x="9105075" y="-4318559"/>
            <a:ext cx="6661879" cy="6453695"/>
          </a:xfrm>
          <a:custGeom>
            <a:avLst/>
            <a:gdLst/>
            <a:ahLst/>
            <a:cxnLst/>
            <a:rect r="r" b="b" t="t" l="l"/>
            <a:pathLst>
              <a:path h="6453695" w="6661879">
                <a:moveTo>
                  <a:pt x="0" y="0"/>
                </a:moveTo>
                <a:lnTo>
                  <a:pt x="6661879" y="0"/>
                </a:lnTo>
                <a:lnTo>
                  <a:pt x="6661879" y="6453695"/>
                </a:lnTo>
                <a:lnTo>
                  <a:pt x="0" y="645369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654218" y="-2785523"/>
            <a:ext cx="7025719" cy="6691998"/>
          </a:xfrm>
          <a:custGeom>
            <a:avLst/>
            <a:gdLst/>
            <a:ahLst/>
            <a:cxnLst/>
            <a:rect r="r" b="b" t="t" l="l"/>
            <a:pathLst>
              <a:path h="6691998" w="7025719">
                <a:moveTo>
                  <a:pt x="0" y="0"/>
                </a:moveTo>
                <a:lnTo>
                  <a:pt x="7025719" y="0"/>
                </a:lnTo>
                <a:lnTo>
                  <a:pt x="7025719" y="6691997"/>
                </a:lnTo>
                <a:lnTo>
                  <a:pt x="0" y="6691997"/>
                </a:lnTo>
                <a:lnTo>
                  <a:pt x="0" y="0"/>
                </a:lnTo>
                <a:close/>
              </a:path>
            </a:pathLst>
          </a:custGeom>
          <a:blipFill>
            <a:blip r:embed="rId6"/>
            <a:stretch>
              <a:fillRect l="0" t="0" r="0" b="0"/>
            </a:stretch>
          </a:blipFill>
          <a:ln cap="rnd">
            <a:noFill/>
            <a:prstDash val="solid"/>
            <a:round/>
          </a:ln>
        </p:spPr>
      </p:sp>
      <p:sp>
        <p:nvSpPr>
          <p:cNvPr name="Freeform 7" id="7"/>
          <p:cNvSpPr/>
          <p:nvPr/>
        </p:nvSpPr>
        <p:spPr>
          <a:xfrm flipH="false" flipV="false" rot="1112961">
            <a:off x="-3712372" y="-2060723"/>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7"/>
            <a:stretch>
              <a:fillRect l="0" t="0" r="0" b="0"/>
            </a:stretch>
          </a:blipFill>
        </p:spPr>
      </p:sp>
      <p:sp>
        <p:nvSpPr>
          <p:cNvPr name="Freeform 8" id="8"/>
          <p:cNvSpPr/>
          <p:nvPr/>
        </p:nvSpPr>
        <p:spPr>
          <a:xfrm flipH="false" flipV="false" rot="-4177092">
            <a:off x="-2745706" y="6847391"/>
            <a:ext cx="7119416" cy="7614349"/>
          </a:xfrm>
          <a:custGeom>
            <a:avLst/>
            <a:gdLst/>
            <a:ahLst/>
            <a:cxnLst/>
            <a:rect r="r" b="b" t="t" l="l"/>
            <a:pathLst>
              <a:path h="7614349" w="7119416">
                <a:moveTo>
                  <a:pt x="0" y="0"/>
                </a:moveTo>
                <a:lnTo>
                  <a:pt x="7119416" y="0"/>
                </a:lnTo>
                <a:lnTo>
                  <a:pt x="7119416" y="7614348"/>
                </a:lnTo>
                <a:lnTo>
                  <a:pt x="0" y="7614348"/>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2699999">
            <a:off x="9267660"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0" id="10"/>
          <p:cNvSpPr/>
          <p:nvPr/>
        </p:nvSpPr>
        <p:spPr>
          <a:xfrm flipH="false" flipV="false" rot="2699999">
            <a:off x="1380609"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1" id="11"/>
          <p:cNvSpPr/>
          <p:nvPr/>
        </p:nvSpPr>
        <p:spPr>
          <a:xfrm flipH="false" flipV="false" rot="2955329">
            <a:off x="225409" y="330961"/>
            <a:ext cx="2224777" cy="2732582"/>
          </a:xfrm>
          <a:custGeom>
            <a:avLst/>
            <a:gdLst/>
            <a:ahLst/>
            <a:cxnLst/>
            <a:rect r="r" b="b" t="t" l="l"/>
            <a:pathLst>
              <a:path h="2732582" w="2224777">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7770257">
            <a:off x="15409384" y="-1018802"/>
            <a:ext cx="5266262" cy="3361631"/>
          </a:xfrm>
          <a:custGeom>
            <a:avLst/>
            <a:gdLst/>
            <a:ahLst/>
            <a:cxnLst/>
            <a:rect r="r" b="b" t="t" l="l"/>
            <a:pathLst>
              <a:path h="3361631" w="5266262">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1230695" y="1501788"/>
            <a:ext cx="16230600" cy="7893500"/>
          </a:xfrm>
          <a:prstGeom prst="rect">
            <a:avLst/>
          </a:prstGeom>
        </p:spPr>
        <p:txBody>
          <a:bodyPr anchor="t" rtlCol="false" tIns="0" lIns="0" bIns="0" rIns="0">
            <a:spAutoFit/>
          </a:bodyPr>
          <a:lstStyle/>
          <a:p>
            <a:pPr algn="l">
              <a:lnSpc>
                <a:spcPts val="3924"/>
              </a:lnSpc>
            </a:pPr>
            <a:r>
              <a:rPr lang="en-US" sz="2565">
                <a:solidFill>
                  <a:srgbClr val="000000"/>
                </a:solidFill>
                <a:latin typeface="Comic Sans"/>
                <a:ea typeface="Comic Sans"/>
                <a:cs typeface="Comic Sans"/>
                <a:sym typeface="Comic Sans"/>
              </a:rPr>
              <a:t>Al día siguiente, Lucas fue a hablar con cada uno.</a:t>
            </a:r>
          </a:p>
          <a:p>
            <a:pPr algn="l">
              <a:lnSpc>
                <a:spcPts val="3924"/>
              </a:lnSpc>
            </a:pPr>
            <a:r>
              <a:rPr lang="en-US" sz="2565">
                <a:solidFill>
                  <a:srgbClr val="000000"/>
                </a:solidFill>
                <a:latin typeface="Comic Sans"/>
                <a:ea typeface="Comic Sans"/>
                <a:cs typeface="Comic Sans"/>
                <a:sym typeface="Comic Sans"/>
              </a:rPr>
              <a:t>A María le dijo:</a:t>
            </a:r>
          </a:p>
          <a:p>
            <a:pPr algn="l">
              <a:lnSpc>
                <a:spcPts val="3924"/>
              </a:lnSpc>
            </a:pPr>
            <a:r>
              <a:rPr lang="en-US" sz="2565">
                <a:solidFill>
                  <a:srgbClr val="000000"/>
                </a:solidFill>
                <a:latin typeface="Comic Sans"/>
                <a:ea typeface="Comic Sans"/>
                <a:cs typeface="Comic Sans"/>
                <a:sym typeface="Comic Sans"/>
              </a:rPr>
              <a:t>—Doña Clara está organizando los turnos. Si tú no puedes cargar piedras, ¿podrías dar pan a los que trabajan? Ellos llegan cansados y hambrientos.</a:t>
            </a:r>
          </a:p>
          <a:p>
            <a:pPr algn="l">
              <a:lnSpc>
                <a:spcPts val="3924"/>
              </a:lnSpc>
            </a:pPr>
            <a:r>
              <a:rPr lang="en-US" sz="2565">
                <a:solidFill>
                  <a:srgbClr val="000000"/>
                </a:solidFill>
                <a:latin typeface="Comic Sans"/>
                <a:ea typeface="Comic Sans"/>
                <a:cs typeface="Comic Sans"/>
                <a:sym typeface="Comic Sans"/>
              </a:rPr>
              <a:t>María lo pensó un </a:t>
            </a:r>
            <a:r>
              <a:rPr lang="en-US" sz="2565">
                <a:solidFill>
                  <a:srgbClr val="000000"/>
                </a:solidFill>
                <a:latin typeface="Comic Sans"/>
                <a:ea typeface="Comic Sans"/>
                <a:cs typeface="Comic Sans"/>
                <a:sym typeface="Comic Sans"/>
              </a:rPr>
              <a:t>m</a:t>
            </a:r>
            <a:r>
              <a:rPr lang="en-US" sz="2565">
                <a:solidFill>
                  <a:srgbClr val="000000"/>
                </a:solidFill>
                <a:latin typeface="Comic Sans"/>
                <a:ea typeface="Comic Sans"/>
                <a:cs typeface="Comic Sans"/>
                <a:sym typeface="Comic Sans"/>
              </a:rPr>
              <a:t>om</a:t>
            </a:r>
            <a:r>
              <a:rPr lang="en-US" sz="2565">
                <a:solidFill>
                  <a:srgbClr val="000000"/>
                </a:solidFill>
                <a:latin typeface="Comic Sans"/>
                <a:ea typeface="Comic Sans"/>
                <a:cs typeface="Comic Sans"/>
                <a:sym typeface="Comic Sans"/>
              </a:rPr>
              <a:t>e</a:t>
            </a:r>
            <a:r>
              <a:rPr lang="en-US" sz="2565">
                <a:solidFill>
                  <a:srgbClr val="000000"/>
                </a:solidFill>
                <a:latin typeface="Comic Sans"/>
                <a:ea typeface="Comic Sans"/>
                <a:cs typeface="Comic Sans"/>
                <a:sym typeface="Comic Sans"/>
              </a:rPr>
              <a:t>n</a:t>
            </a:r>
            <a:r>
              <a:rPr lang="en-US" sz="2565">
                <a:solidFill>
                  <a:srgbClr val="000000"/>
                </a:solidFill>
                <a:latin typeface="Comic Sans"/>
                <a:ea typeface="Comic Sans"/>
                <a:cs typeface="Comic Sans"/>
                <a:sym typeface="Comic Sans"/>
              </a:rPr>
              <a:t>t</a:t>
            </a:r>
            <a:r>
              <a:rPr lang="en-US" sz="2565">
                <a:solidFill>
                  <a:srgbClr val="000000"/>
                </a:solidFill>
                <a:latin typeface="Comic Sans"/>
                <a:ea typeface="Comic Sans"/>
                <a:cs typeface="Comic Sans"/>
                <a:sym typeface="Comic Sans"/>
              </a:rPr>
              <a:t>o </a:t>
            </a:r>
            <a:r>
              <a:rPr lang="en-US" sz="2565">
                <a:solidFill>
                  <a:srgbClr val="000000"/>
                </a:solidFill>
                <a:latin typeface="Comic Sans"/>
                <a:ea typeface="Comic Sans"/>
                <a:cs typeface="Comic Sans"/>
                <a:sym typeface="Comic Sans"/>
              </a:rPr>
              <a:t>y</a:t>
            </a:r>
            <a:r>
              <a:rPr lang="en-US" sz="2565">
                <a:solidFill>
                  <a:srgbClr val="000000"/>
                </a:solidFill>
                <a:latin typeface="Comic Sans"/>
                <a:ea typeface="Comic Sans"/>
                <a:cs typeface="Comic Sans"/>
                <a:sym typeface="Comic Sans"/>
              </a:rPr>
              <a:t> di</a:t>
            </a:r>
            <a:r>
              <a:rPr lang="en-US" sz="2565">
                <a:solidFill>
                  <a:srgbClr val="000000"/>
                </a:solidFill>
                <a:latin typeface="Comic Sans"/>
                <a:ea typeface="Comic Sans"/>
                <a:cs typeface="Comic Sans"/>
                <a:sym typeface="Comic Sans"/>
              </a:rPr>
              <a:t>jo</a:t>
            </a:r>
            <a:r>
              <a:rPr lang="en-US" sz="2565">
                <a:solidFill>
                  <a:srgbClr val="000000"/>
                </a:solidFill>
                <a:latin typeface="Comic Sans"/>
                <a:ea typeface="Comic Sans"/>
                <a:cs typeface="Comic Sans"/>
                <a:sym typeface="Comic Sans"/>
              </a:rPr>
              <a:t>:</a:t>
            </a:r>
          </a:p>
          <a:p>
            <a:pPr algn="l">
              <a:lnSpc>
                <a:spcPts val="3924"/>
              </a:lnSpc>
            </a:pPr>
            <a:r>
              <a:rPr lang="en-US" sz="2565">
                <a:solidFill>
                  <a:srgbClr val="000000"/>
                </a:solidFill>
                <a:latin typeface="Comic Sans"/>
                <a:ea typeface="Comic Sans"/>
                <a:cs typeface="Comic Sans"/>
                <a:sym typeface="Comic Sans"/>
              </a:rPr>
              <a:t>—</a:t>
            </a:r>
            <a:r>
              <a:rPr lang="en-US" sz="2565">
                <a:solidFill>
                  <a:srgbClr val="000000"/>
                </a:solidFill>
                <a:latin typeface="Comic Sans"/>
                <a:ea typeface="Comic Sans"/>
                <a:cs typeface="Comic Sans"/>
                <a:sym typeface="Comic Sans"/>
              </a:rPr>
              <a:t>E</a:t>
            </a:r>
            <a:r>
              <a:rPr lang="en-US" sz="2565">
                <a:solidFill>
                  <a:srgbClr val="000000"/>
                </a:solidFill>
                <a:latin typeface="Comic Sans"/>
                <a:ea typeface="Comic Sans"/>
                <a:cs typeface="Comic Sans"/>
                <a:sym typeface="Comic Sans"/>
              </a:rPr>
              <a:t>so sí puedo hacerlo. Y no me costará nada. Desde mañana, pan para todos los trabajadores.</a:t>
            </a:r>
          </a:p>
          <a:p>
            <a:pPr algn="l">
              <a:lnSpc>
                <a:spcPts val="3924"/>
              </a:lnSpc>
            </a:pPr>
            <a:r>
              <a:rPr lang="en-US" sz="2565">
                <a:solidFill>
                  <a:srgbClr val="000000"/>
                </a:solidFill>
                <a:latin typeface="Comic Sans"/>
                <a:ea typeface="Comic Sans"/>
                <a:cs typeface="Comic Sans"/>
                <a:sym typeface="Comic Sans"/>
              </a:rPr>
              <a:t>A don Fermín le dijo:</a:t>
            </a:r>
          </a:p>
          <a:p>
            <a:pPr algn="l">
              <a:lnSpc>
                <a:spcPts val="3924"/>
              </a:lnSpc>
            </a:pPr>
            <a:r>
              <a:rPr lang="en-US" sz="2565">
                <a:solidFill>
                  <a:srgbClr val="000000"/>
                </a:solidFill>
                <a:latin typeface="Comic Sans"/>
                <a:ea typeface="Comic Sans"/>
                <a:cs typeface="Comic Sans"/>
                <a:sym typeface="Comic Sans"/>
              </a:rPr>
              <a:t>—Doctor, ¿y si los días que no tenga pacientes viene una hora al puente? Una hora no es mucho, pero si cada uno da una hora, suman muchas.</a:t>
            </a:r>
          </a:p>
          <a:p>
            <a:pPr algn="l">
              <a:lnSpc>
                <a:spcPts val="3924"/>
              </a:lnSpc>
            </a:pPr>
            <a:r>
              <a:rPr lang="en-US" sz="2565">
                <a:solidFill>
                  <a:srgbClr val="000000"/>
                </a:solidFill>
                <a:latin typeface="Comic Sans"/>
                <a:ea typeface="Comic Sans"/>
                <a:cs typeface="Comic Sans"/>
                <a:sym typeface="Comic Sans"/>
              </a:rPr>
              <a:t>Don Fermín asintió:</a:t>
            </a:r>
          </a:p>
          <a:p>
            <a:pPr algn="l">
              <a:lnSpc>
                <a:spcPts val="3924"/>
              </a:lnSpc>
            </a:pPr>
            <a:r>
              <a:rPr lang="en-US" sz="2565">
                <a:solidFill>
                  <a:srgbClr val="000000"/>
                </a:solidFill>
                <a:latin typeface="Comic Sans"/>
                <a:ea typeface="Comic Sans"/>
                <a:cs typeface="Comic Sans"/>
                <a:sym typeface="Comic Sans"/>
              </a:rPr>
              <a:t>—Tienes razón, joven. Una hora. Empezaré mañana.</a:t>
            </a:r>
          </a:p>
          <a:p>
            <a:pPr algn="l">
              <a:lnSpc>
                <a:spcPts val="3924"/>
              </a:lnSpc>
            </a:pPr>
            <a:r>
              <a:rPr lang="en-US" sz="2565">
                <a:solidFill>
                  <a:srgbClr val="000000"/>
                </a:solidFill>
                <a:latin typeface="Comic Sans"/>
                <a:ea typeface="Comic Sans"/>
                <a:cs typeface="Comic Sans"/>
                <a:sym typeface="Comic Sans"/>
              </a:rPr>
              <a:t>Y a Rafael le dijo:</a:t>
            </a:r>
          </a:p>
          <a:p>
            <a:pPr algn="l">
              <a:lnSpc>
                <a:spcPts val="3924"/>
              </a:lnSpc>
            </a:pPr>
            <a:r>
              <a:rPr lang="en-US" sz="2565">
                <a:solidFill>
                  <a:srgbClr val="000000"/>
                </a:solidFill>
                <a:latin typeface="Comic Sans"/>
                <a:ea typeface="Comic Sans"/>
                <a:cs typeface="Comic Sans"/>
                <a:sym typeface="Comic Sans"/>
              </a:rPr>
              <a:t>—Rafael, tú tienes estudios. ¿No podrías diseñar un plano del puente? Si trabajamos sin plan, vamos a poner piedras en cualquier sitio.</a:t>
            </a:r>
          </a:p>
          <a:p>
            <a:pPr algn="l">
              <a:lnSpc>
                <a:spcPts val="3924"/>
              </a:lnSpc>
              <a:spcBef>
                <a:spcPct val="0"/>
              </a:spcBef>
            </a:pPr>
            <a:r>
              <a:rPr lang="en-US" sz="2565">
                <a:solidFill>
                  <a:srgbClr val="000000"/>
                </a:solidFill>
                <a:latin typeface="Comic Sans"/>
                <a:ea typeface="Comic Sans"/>
                <a:cs typeface="Comic Sans"/>
                <a:sym typeface="Comic Sans"/>
              </a:rPr>
              <a:t>Rafael, que se había sentido inútil cargando piedras, se animó:</a:t>
            </a:r>
          </a:p>
          <a:p>
            <a:pPr algn="l">
              <a:lnSpc>
                <a:spcPts val="3924"/>
              </a:lnSpc>
              <a:spcBef>
                <a:spcPct val="0"/>
              </a:spcBef>
            </a:pPr>
            <a:r>
              <a:rPr lang="en-US" sz="2565">
                <a:solidFill>
                  <a:srgbClr val="000000"/>
                </a:solidFill>
                <a:latin typeface="Comic Sans"/>
                <a:ea typeface="Comic Sans"/>
                <a:cs typeface="Comic Sans"/>
                <a:sym typeface="Comic Sans"/>
              </a:rPr>
              <a:t>—¡Eso sí puedo hacerlo! Estudié ingeniería. Dibujaré el plano esta misma tarde.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37811">
            <a:off x="3213589" y="-4672944"/>
            <a:ext cx="5629103" cy="5980455"/>
          </a:xfrm>
          <a:custGeom>
            <a:avLst/>
            <a:gdLst/>
            <a:ahLst/>
            <a:cxnLst/>
            <a:rect r="r" b="b" t="t" l="l"/>
            <a:pathLst>
              <a:path h="5980455" w="5629103">
                <a:moveTo>
                  <a:pt x="0" y="0"/>
                </a:moveTo>
                <a:lnTo>
                  <a:pt x="5629103" y="0"/>
                </a:lnTo>
                <a:lnTo>
                  <a:pt x="5629103" y="5980455"/>
                </a:lnTo>
                <a:lnTo>
                  <a:pt x="0" y="5980455"/>
                </a:lnTo>
                <a:lnTo>
                  <a:pt x="0" y="0"/>
                </a:lnTo>
                <a:close/>
              </a:path>
            </a:pathLst>
          </a:custGeom>
          <a:blipFill>
            <a:blip r:embed="rId2"/>
            <a:stretch>
              <a:fillRect l="0" t="0" r="0" b="0"/>
            </a:stretch>
          </a:blipFill>
        </p:spPr>
      </p:sp>
      <p:sp>
        <p:nvSpPr>
          <p:cNvPr name="Freeform 3" id="3"/>
          <p:cNvSpPr/>
          <p:nvPr/>
        </p:nvSpPr>
        <p:spPr>
          <a:xfrm flipH="false" flipV="false" rot="-7430940">
            <a:off x="15211659" y="5680366"/>
            <a:ext cx="7910838" cy="7663624"/>
          </a:xfrm>
          <a:custGeom>
            <a:avLst/>
            <a:gdLst/>
            <a:ahLst/>
            <a:cxnLst/>
            <a:rect r="r" b="b" t="t" l="l"/>
            <a:pathLst>
              <a:path h="7663624" w="7910838">
                <a:moveTo>
                  <a:pt x="0" y="0"/>
                </a:moveTo>
                <a:lnTo>
                  <a:pt x="7910838" y="0"/>
                </a:lnTo>
                <a:lnTo>
                  <a:pt x="7910838" y="7663625"/>
                </a:lnTo>
                <a:lnTo>
                  <a:pt x="0" y="7663625"/>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963289">
            <a:off x="6191885" y="8805966"/>
            <a:ext cx="6738349" cy="7668107"/>
          </a:xfrm>
          <a:custGeom>
            <a:avLst/>
            <a:gdLst/>
            <a:ahLst/>
            <a:cxnLst/>
            <a:rect r="r" b="b" t="t" l="l"/>
            <a:pathLst>
              <a:path h="7668107" w="6738349">
                <a:moveTo>
                  <a:pt x="0" y="0"/>
                </a:moveTo>
                <a:lnTo>
                  <a:pt x="6738349" y="0"/>
                </a:lnTo>
                <a:lnTo>
                  <a:pt x="6738349" y="7668107"/>
                </a:lnTo>
                <a:lnTo>
                  <a:pt x="0" y="7668107"/>
                </a:lnTo>
                <a:lnTo>
                  <a:pt x="0" y="0"/>
                </a:lnTo>
                <a:close/>
              </a:path>
            </a:pathLst>
          </a:custGeom>
          <a:blipFill>
            <a:blip r:embed="rId4"/>
            <a:stretch>
              <a:fillRect l="0" t="0" r="0" b="0"/>
            </a:stretch>
          </a:blipFill>
        </p:spPr>
      </p:sp>
      <p:sp>
        <p:nvSpPr>
          <p:cNvPr name="Freeform 5" id="5"/>
          <p:cNvSpPr/>
          <p:nvPr/>
        </p:nvSpPr>
        <p:spPr>
          <a:xfrm flipH="false" flipV="false" rot="-3104636">
            <a:off x="9105075" y="-4318559"/>
            <a:ext cx="6661879" cy="6453695"/>
          </a:xfrm>
          <a:custGeom>
            <a:avLst/>
            <a:gdLst/>
            <a:ahLst/>
            <a:cxnLst/>
            <a:rect r="r" b="b" t="t" l="l"/>
            <a:pathLst>
              <a:path h="6453695" w="6661879">
                <a:moveTo>
                  <a:pt x="0" y="0"/>
                </a:moveTo>
                <a:lnTo>
                  <a:pt x="6661879" y="0"/>
                </a:lnTo>
                <a:lnTo>
                  <a:pt x="6661879" y="6453695"/>
                </a:lnTo>
                <a:lnTo>
                  <a:pt x="0" y="645369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654218" y="-2785523"/>
            <a:ext cx="7025719" cy="6691998"/>
          </a:xfrm>
          <a:custGeom>
            <a:avLst/>
            <a:gdLst/>
            <a:ahLst/>
            <a:cxnLst/>
            <a:rect r="r" b="b" t="t" l="l"/>
            <a:pathLst>
              <a:path h="6691998" w="7025719">
                <a:moveTo>
                  <a:pt x="0" y="0"/>
                </a:moveTo>
                <a:lnTo>
                  <a:pt x="7025719" y="0"/>
                </a:lnTo>
                <a:lnTo>
                  <a:pt x="7025719" y="6691997"/>
                </a:lnTo>
                <a:lnTo>
                  <a:pt x="0" y="6691997"/>
                </a:lnTo>
                <a:lnTo>
                  <a:pt x="0" y="0"/>
                </a:lnTo>
                <a:close/>
              </a:path>
            </a:pathLst>
          </a:custGeom>
          <a:blipFill>
            <a:blip r:embed="rId6"/>
            <a:stretch>
              <a:fillRect l="0" t="0" r="0" b="0"/>
            </a:stretch>
          </a:blipFill>
          <a:ln cap="rnd">
            <a:noFill/>
            <a:prstDash val="solid"/>
            <a:round/>
          </a:ln>
        </p:spPr>
      </p:sp>
      <p:sp>
        <p:nvSpPr>
          <p:cNvPr name="Freeform 7" id="7"/>
          <p:cNvSpPr/>
          <p:nvPr/>
        </p:nvSpPr>
        <p:spPr>
          <a:xfrm flipH="false" flipV="false" rot="1112961">
            <a:off x="-3712372" y="-2060723"/>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7"/>
            <a:stretch>
              <a:fillRect l="0" t="0" r="0" b="0"/>
            </a:stretch>
          </a:blipFill>
        </p:spPr>
      </p:sp>
      <p:sp>
        <p:nvSpPr>
          <p:cNvPr name="Freeform 8" id="8"/>
          <p:cNvSpPr/>
          <p:nvPr/>
        </p:nvSpPr>
        <p:spPr>
          <a:xfrm flipH="false" flipV="false" rot="-4177092">
            <a:off x="-2745706" y="6847391"/>
            <a:ext cx="7119416" cy="7614349"/>
          </a:xfrm>
          <a:custGeom>
            <a:avLst/>
            <a:gdLst/>
            <a:ahLst/>
            <a:cxnLst/>
            <a:rect r="r" b="b" t="t" l="l"/>
            <a:pathLst>
              <a:path h="7614349" w="7119416">
                <a:moveTo>
                  <a:pt x="0" y="0"/>
                </a:moveTo>
                <a:lnTo>
                  <a:pt x="7119416" y="0"/>
                </a:lnTo>
                <a:lnTo>
                  <a:pt x="7119416" y="7614348"/>
                </a:lnTo>
                <a:lnTo>
                  <a:pt x="0" y="7614348"/>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2699999">
            <a:off x="9267660"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0" id="10"/>
          <p:cNvSpPr/>
          <p:nvPr/>
        </p:nvSpPr>
        <p:spPr>
          <a:xfrm flipH="false" flipV="false" rot="2699999">
            <a:off x="1380609"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1" id="11"/>
          <p:cNvSpPr/>
          <p:nvPr/>
        </p:nvSpPr>
        <p:spPr>
          <a:xfrm flipH="false" flipV="false" rot="2955329">
            <a:off x="225409" y="330961"/>
            <a:ext cx="2224777" cy="2732582"/>
          </a:xfrm>
          <a:custGeom>
            <a:avLst/>
            <a:gdLst/>
            <a:ahLst/>
            <a:cxnLst/>
            <a:rect r="r" b="b" t="t" l="l"/>
            <a:pathLst>
              <a:path h="2732582" w="2224777">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7770257">
            <a:off x="15409384" y="-1018802"/>
            <a:ext cx="5266262" cy="3361631"/>
          </a:xfrm>
          <a:custGeom>
            <a:avLst/>
            <a:gdLst/>
            <a:ahLst/>
            <a:cxnLst/>
            <a:rect r="r" b="b" t="t" l="l"/>
            <a:pathLst>
              <a:path h="3361631" w="5266262">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1230695" y="3136553"/>
            <a:ext cx="16230600" cy="4426400"/>
          </a:xfrm>
          <a:prstGeom prst="rect">
            <a:avLst/>
          </a:prstGeom>
        </p:spPr>
        <p:txBody>
          <a:bodyPr anchor="t" rtlCol="false" tIns="0" lIns="0" bIns="0" rIns="0">
            <a:spAutoFit/>
          </a:bodyPr>
          <a:lstStyle/>
          <a:p>
            <a:pPr algn="l">
              <a:lnSpc>
                <a:spcPts val="3924"/>
              </a:lnSpc>
            </a:pPr>
            <a:r>
              <a:rPr lang="en-US" sz="2565">
                <a:solidFill>
                  <a:srgbClr val="000000"/>
                </a:solidFill>
                <a:latin typeface="Comic Sans"/>
                <a:ea typeface="Comic Sans"/>
                <a:cs typeface="Comic Sans"/>
                <a:sym typeface="Comic Sans"/>
              </a:rPr>
              <a:t>En una semana, todo el pueblo tenía un papel. Los niños recogían piedras pequeñas del río. Las abuelas cocinaban para los trabajadores. Los comerciantes daban materiales. Los jóvenes cargaban piedras. Los ancianos animaban desde la plaza. Don Tomás forjaba el hierro. Don Fermín curaba las manos heridas. María daba pan. Rafael dirigía las obras con su plano. Y Lucas, que había sido el primero en entenderlo, trabajaba junto a todos.</a:t>
            </a:r>
          </a:p>
          <a:p>
            <a:pPr algn="l">
              <a:lnSpc>
                <a:spcPts val="3924"/>
              </a:lnSpc>
            </a:pPr>
            <a:r>
              <a:rPr lang="en-US" sz="2565">
                <a:solidFill>
                  <a:srgbClr val="000000"/>
                </a:solidFill>
                <a:latin typeface="Comic Sans"/>
                <a:ea typeface="Comic Sans"/>
                <a:cs typeface="Comic Sans"/>
                <a:sym typeface="Comic Sans"/>
              </a:rPr>
              <a:t>Un día, mientras colocaban las últimas piedras, Lucas encontró una pi</a:t>
            </a:r>
            <a:r>
              <a:rPr lang="en-US" sz="2565">
                <a:solidFill>
                  <a:srgbClr val="000000"/>
                </a:solidFill>
                <a:latin typeface="Comic Sans"/>
                <a:ea typeface="Comic Sans"/>
                <a:cs typeface="Comic Sans"/>
                <a:sym typeface="Comic Sans"/>
              </a:rPr>
              <a:t>edra a</a:t>
            </a:r>
            <a:r>
              <a:rPr lang="en-US" sz="2565">
                <a:solidFill>
                  <a:srgbClr val="000000"/>
                </a:solidFill>
                <a:latin typeface="Comic Sans"/>
                <a:ea typeface="Comic Sans"/>
                <a:cs typeface="Comic Sans"/>
                <a:sym typeface="Comic Sans"/>
              </a:rPr>
              <a:t>n</a:t>
            </a:r>
            <a:r>
              <a:rPr lang="en-US" sz="2565">
                <a:solidFill>
                  <a:srgbClr val="000000"/>
                </a:solidFill>
                <a:latin typeface="Comic Sans"/>
                <a:ea typeface="Comic Sans"/>
                <a:cs typeface="Comic Sans"/>
                <a:sym typeface="Comic Sans"/>
              </a:rPr>
              <a:t>tigua c</a:t>
            </a:r>
            <a:r>
              <a:rPr lang="en-US" sz="2565">
                <a:solidFill>
                  <a:srgbClr val="000000"/>
                </a:solidFill>
                <a:latin typeface="Comic Sans"/>
                <a:ea typeface="Comic Sans"/>
                <a:cs typeface="Comic Sans"/>
                <a:sym typeface="Comic Sans"/>
              </a:rPr>
              <a:t>on una inscripción gastada. La limpió </a:t>
            </a:r>
            <a:r>
              <a:rPr lang="en-US" sz="2565">
                <a:solidFill>
                  <a:srgbClr val="000000"/>
                </a:solidFill>
                <a:latin typeface="Comic Sans"/>
                <a:ea typeface="Comic Sans"/>
                <a:cs typeface="Comic Sans"/>
                <a:sym typeface="Comic Sans"/>
              </a:rPr>
              <a:t>y</a:t>
            </a:r>
            <a:r>
              <a:rPr lang="en-US" sz="2565">
                <a:solidFill>
                  <a:srgbClr val="000000"/>
                </a:solidFill>
                <a:latin typeface="Comic Sans"/>
                <a:ea typeface="Comic Sans"/>
                <a:cs typeface="Comic Sans"/>
                <a:sym typeface="Comic Sans"/>
              </a:rPr>
              <a:t> pud</a:t>
            </a:r>
            <a:r>
              <a:rPr lang="en-US" sz="2565">
                <a:solidFill>
                  <a:srgbClr val="000000"/>
                </a:solidFill>
                <a:latin typeface="Comic Sans"/>
                <a:ea typeface="Comic Sans"/>
                <a:cs typeface="Comic Sans"/>
                <a:sym typeface="Comic Sans"/>
              </a:rPr>
              <a:t>o leer</a:t>
            </a:r>
            <a:r>
              <a:rPr lang="en-US" sz="2565">
                <a:solidFill>
                  <a:srgbClr val="000000"/>
                </a:solidFill>
                <a:latin typeface="Comic Sans"/>
                <a:ea typeface="Comic Sans"/>
                <a:cs typeface="Comic Sans"/>
                <a:sym typeface="Comic Sans"/>
              </a:rPr>
              <a:t>: «Este puente lo hicieron todos. Cada uno puso su piedra.»</a:t>
            </a:r>
          </a:p>
          <a:p>
            <a:pPr algn="l">
              <a:lnSpc>
                <a:spcPts val="3924"/>
              </a:lnSpc>
            </a:pPr>
            <a:r>
              <a:rPr lang="en-US" sz="2565">
                <a:solidFill>
                  <a:srgbClr val="000000"/>
                </a:solidFill>
                <a:latin typeface="Comic Sans"/>
                <a:ea typeface="Comic Sans"/>
                <a:cs typeface="Comic Sans"/>
                <a:sym typeface="Comic Sans"/>
              </a:rPr>
              <a:t>Eran palabras de hacía cien años. Los constructores del puente original también habían entendido lo mismo.</a:t>
            </a:r>
          </a:p>
          <a:p>
            <a:pPr algn="l">
              <a:lnSpc>
                <a:spcPts val="3924"/>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37811">
            <a:off x="3213589" y="-4672944"/>
            <a:ext cx="5629103" cy="5980455"/>
          </a:xfrm>
          <a:custGeom>
            <a:avLst/>
            <a:gdLst/>
            <a:ahLst/>
            <a:cxnLst/>
            <a:rect r="r" b="b" t="t" l="l"/>
            <a:pathLst>
              <a:path h="5980455" w="5629103">
                <a:moveTo>
                  <a:pt x="0" y="0"/>
                </a:moveTo>
                <a:lnTo>
                  <a:pt x="5629103" y="0"/>
                </a:lnTo>
                <a:lnTo>
                  <a:pt x="5629103" y="5980455"/>
                </a:lnTo>
                <a:lnTo>
                  <a:pt x="0" y="5980455"/>
                </a:lnTo>
                <a:lnTo>
                  <a:pt x="0" y="0"/>
                </a:lnTo>
                <a:close/>
              </a:path>
            </a:pathLst>
          </a:custGeom>
          <a:blipFill>
            <a:blip r:embed="rId2"/>
            <a:stretch>
              <a:fillRect l="0" t="0" r="0" b="0"/>
            </a:stretch>
          </a:blipFill>
        </p:spPr>
      </p:sp>
      <p:sp>
        <p:nvSpPr>
          <p:cNvPr name="Freeform 3" id="3"/>
          <p:cNvSpPr/>
          <p:nvPr/>
        </p:nvSpPr>
        <p:spPr>
          <a:xfrm flipH="false" flipV="false" rot="-7430940">
            <a:off x="15211659" y="5680366"/>
            <a:ext cx="7910838" cy="7663624"/>
          </a:xfrm>
          <a:custGeom>
            <a:avLst/>
            <a:gdLst/>
            <a:ahLst/>
            <a:cxnLst/>
            <a:rect r="r" b="b" t="t" l="l"/>
            <a:pathLst>
              <a:path h="7663624" w="7910838">
                <a:moveTo>
                  <a:pt x="0" y="0"/>
                </a:moveTo>
                <a:lnTo>
                  <a:pt x="7910838" y="0"/>
                </a:lnTo>
                <a:lnTo>
                  <a:pt x="7910838" y="7663625"/>
                </a:lnTo>
                <a:lnTo>
                  <a:pt x="0" y="7663625"/>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963289">
            <a:off x="6191885" y="8805966"/>
            <a:ext cx="6738349" cy="7668107"/>
          </a:xfrm>
          <a:custGeom>
            <a:avLst/>
            <a:gdLst/>
            <a:ahLst/>
            <a:cxnLst/>
            <a:rect r="r" b="b" t="t" l="l"/>
            <a:pathLst>
              <a:path h="7668107" w="6738349">
                <a:moveTo>
                  <a:pt x="0" y="0"/>
                </a:moveTo>
                <a:lnTo>
                  <a:pt x="6738349" y="0"/>
                </a:lnTo>
                <a:lnTo>
                  <a:pt x="6738349" y="7668107"/>
                </a:lnTo>
                <a:lnTo>
                  <a:pt x="0" y="7668107"/>
                </a:lnTo>
                <a:lnTo>
                  <a:pt x="0" y="0"/>
                </a:lnTo>
                <a:close/>
              </a:path>
            </a:pathLst>
          </a:custGeom>
          <a:blipFill>
            <a:blip r:embed="rId4"/>
            <a:stretch>
              <a:fillRect l="0" t="0" r="0" b="0"/>
            </a:stretch>
          </a:blipFill>
        </p:spPr>
      </p:sp>
      <p:sp>
        <p:nvSpPr>
          <p:cNvPr name="Freeform 5" id="5"/>
          <p:cNvSpPr/>
          <p:nvPr/>
        </p:nvSpPr>
        <p:spPr>
          <a:xfrm flipH="false" flipV="false" rot="-3104636">
            <a:off x="9105075" y="-4318559"/>
            <a:ext cx="6661879" cy="6453695"/>
          </a:xfrm>
          <a:custGeom>
            <a:avLst/>
            <a:gdLst/>
            <a:ahLst/>
            <a:cxnLst/>
            <a:rect r="r" b="b" t="t" l="l"/>
            <a:pathLst>
              <a:path h="6453695" w="6661879">
                <a:moveTo>
                  <a:pt x="0" y="0"/>
                </a:moveTo>
                <a:lnTo>
                  <a:pt x="6661879" y="0"/>
                </a:lnTo>
                <a:lnTo>
                  <a:pt x="6661879" y="6453695"/>
                </a:lnTo>
                <a:lnTo>
                  <a:pt x="0" y="645369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654218" y="-2785523"/>
            <a:ext cx="7025719" cy="6691998"/>
          </a:xfrm>
          <a:custGeom>
            <a:avLst/>
            <a:gdLst/>
            <a:ahLst/>
            <a:cxnLst/>
            <a:rect r="r" b="b" t="t" l="l"/>
            <a:pathLst>
              <a:path h="6691998" w="7025719">
                <a:moveTo>
                  <a:pt x="0" y="0"/>
                </a:moveTo>
                <a:lnTo>
                  <a:pt x="7025719" y="0"/>
                </a:lnTo>
                <a:lnTo>
                  <a:pt x="7025719" y="6691997"/>
                </a:lnTo>
                <a:lnTo>
                  <a:pt x="0" y="6691997"/>
                </a:lnTo>
                <a:lnTo>
                  <a:pt x="0" y="0"/>
                </a:lnTo>
                <a:close/>
              </a:path>
            </a:pathLst>
          </a:custGeom>
          <a:blipFill>
            <a:blip r:embed="rId6"/>
            <a:stretch>
              <a:fillRect l="0" t="0" r="0" b="0"/>
            </a:stretch>
          </a:blipFill>
          <a:ln cap="rnd">
            <a:noFill/>
            <a:prstDash val="solid"/>
            <a:round/>
          </a:ln>
        </p:spPr>
      </p:sp>
      <p:sp>
        <p:nvSpPr>
          <p:cNvPr name="Freeform 7" id="7"/>
          <p:cNvSpPr/>
          <p:nvPr/>
        </p:nvSpPr>
        <p:spPr>
          <a:xfrm flipH="false" flipV="false" rot="1112961">
            <a:off x="-3712372" y="-2060723"/>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7"/>
            <a:stretch>
              <a:fillRect l="0" t="0" r="0" b="0"/>
            </a:stretch>
          </a:blipFill>
        </p:spPr>
      </p:sp>
      <p:sp>
        <p:nvSpPr>
          <p:cNvPr name="Freeform 8" id="8"/>
          <p:cNvSpPr/>
          <p:nvPr/>
        </p:nvSpPr>
        <p:spPr>
          <a:xfrm flipH="false" flipV="false" rot="-4177092">
            <a:off x="-2745706" y="6847391"/>
            <a:ext cx="7119416" cy="7614349"/>
          </a:xfrm>
          <a:custGeom>
            <a:avLst/>
            <a:gdLst/>
            <a:ahLst/>
            <a:cxnLst/>
            <a:rect r="r" b="b" t="t" l="l"/>
            <a:pathLst>
              <a:path h="7614349" w="7119416">
                <a:moveTo>
                  <a:pt x="0" y="0"/>
                </a:moveTo>
                <a:lnTo>
                  <a:pt x="7119416" y="0"/>
                </a:lnTo>
                <a:lnTo>
                  <a:pt x="7119416" y="7614348"/>
                </a:lnTo>
                <a:lnTo>
                  <a:pt x="0" y="7614348"/>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2699999">
            <a:off x="9267660"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0" id="10"/>
          <p:cNvSpPr/>
          <p:nvPr/>
        </p:nvSpPr>
        <p:spPr>
          <a:xfrm flipH="false" flipV="false" rot="2699999">
            <a:off x="1380609" y="2141782"/>
            <a:ext cx="7639732" cy="7646103"/>
          </a:xfrm>
          <a:custGeom>
            <a:avLst/>
            <a:gdLst/>
            <a:ahLst/>
            <a:cxnLst/>
            <a:rect r="r" b="b" t="t" l="l"/>
            <a:pathLst>
              <a:path h="7646103" w="7639732">
                <a:moveTo>
                  <a:pt x="0" y="0"/>
                </a:moveTo>
                <a:lnTo>
                  <a:pt x="7639731" y="0"/>
                </a:lnTo>
                <a:lnTo>
                  <a:pt x="7639731" y="7646104"/>
                </a:lnTo>
                <a:lnTo>
                  <a:pt x="0" y="7646104"/>
                </a:lnTo>
                <a:lnTo>
                  <a:pt x="0" y="0"/>
                </a:lnTo>
                <a:close/>
              </a:path>
            </a:pathLst>
          </a:custGeom>
          <a:blipFill>
            <a:blip r:embed="rId9"/>
            <a:stretch>
              <a:fillRect l="0" t="0" r="0" b="0"/>
            </a:stretch>
          </a:blipFill>
        </p:spPr>
      </p:sp>
      <p:sp>
        <p:nvSpPr>
          <p:cNvPr name="Freeform 11" id="11"/>
          <p:cNvSpPr/>
          <p:nvPr/>
        </p:nvSpPr>
        <p:spPr>
          <a:xfrm flipH="false" flipV="false" rot="2955329">
            <a:off x="225409" y="330961"/>
            <a:ext cx="2224777" cy="2732582"/>
          </a:xfrm>
          <a:custGeom>
            <a:avLst/>
            <a:gdLst/>
            <a:ahLst/>
            <a:cxnLst/>
            <a:rect r="r" b="b" t="t" l="l"/>
            <a:pathLst>
              <a:path h="2732582" w="2224777">
                <a:moveTo>
                  <a:pt x="0" y="0"/>
                </a:moveTo>
                <a:lnTo>
                  <a:pt x="2224778" y="0"/>
                </a:lnTo>
                <a:lnTo>
                  <a:pt x="2224778" y="2732582"/>
                </a:lnTo>
                <a:lnTo>
                  <a:pt x="0" y="273258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7770257">
            <a:off x="15409384" y="-1018802"/>
            <a:ext cx="5266262" cy="3361631"/>
          </a:xfrm>
          <a:custGeom>
            <a:avLst/>
            <a:gdLst/>
            <a:ahLst/>
            <a:cxnLst/>
            <a:rect r="r" b="b" t="t" l="l"/>
            <a:pathLst>
              <a:path h="3361631" w="5266262">
                <a:moveTo>
                  <a:pt x="0" y="0"/>
                </a:moveTo>
                <a:lnTo>
                  <a:pt x="5266262" y="0"/>
                </a:lnTo>
                <a:lnTo>
                  <a:pt x="5266262" y="3361630"/>
                </a:lnTo>
                <a:lnTo>
                  <a:pt x="0" y="336163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1230695" y="2690019"/>
            <a:ext cx="16230600" cy="5417000"/>
          </a:xfrm>
          <a:prstGeom prst="rect">
            <a:avLst/>
          </a:prstGeom>
        </p:spPr>
        <p:txBody>
          <a:bodyPr anchor="t" rtlCol="false" tIns="0" lIns="0" bIns="0" rIns="0">
            <a:spAutoFit/>
          </a:bodyPr>
          <a:lstStyle/>
          <a:p>
            <a:pPr algn="l">
              <a:lnSpc>
                <a:spcPts val="3924"/>
              </a:lnSpc>
            </a:pPr>
            <a:r>
              <a:rPr lang="en-US" sz="2565">
                <a:solidFill>
                  <a:srgbClr val="000000"/>
                </a:solidFill>
                <a:latin typeface="Comic Sans"/>
                <a:ea typeface="Comic Sans"/>
                <a:cs typeface="Comic Sans"/>
                <a:sym typeface="Comic Sans"/>
              </a:rPr>
              <a:t>Cuando terminaron el puente, lo primero que cruzó fue una procesión. Llevaban a la Virgen en andas, como agradecimiento. Y Lucas, caminando junto a la imagen, pensó en algo que le había dicho su abuela:</a:t>
            </a:r>
          </a:p>
          <a:p>
            <a:pPr algn="l">
              <a:lnSpc>
                <a:spcPts val="3924"/>
              </a:lnSpc>
            </a:pPr>
            <a:r>
              <a:rPr lang="en-US" sz="2565">
                <a:solidFill>
                  <a:srgbClr val="000000"/>
                </a:solidFill>
                <a:latin typeface="Comic Sans"/>
                <a:ea typeface="Comic Sans"/>
                <a:cs typeface="Comic Sans"/>
                <a:sym typeface="Comic Sans"/>
              </a:rPr>
              <a:t>—El que solo cuida de sí mismo, se queda solo. El que cuida de los demás, construye algo que le sobrevive.</a:t>
            </a:r>
          </a:p>
          <a:p>
            <a:pPr algn="l">
              <a:lnSpc>
                <a:spcPts val="3924"/>
              </a:lnSpc>
            </a:pPr>
            <a:r>
              <a:rPr lang="en-US" sz="2565">
                <a:solidFill>
                  <a:srgbClr val="000000"/>
                </a:solidFill>
                <a:latin typeface="Comic Sans"/>
                <a:ea typeface="Comic Sans"/>
                <a:cs typeface="Comic Sans"/>
                <a:sym typeface="Comic Sans"/>
              </a:rPr>
              <a:t>Miró el puente nuevo, las caras cansadas pero felices de sus vecinos, y comprendió que la corresponsabilidad no era una palabra grande y complicada. Era algo tan simple como poner tu piedra.</a:t>
            </a:r>
          </a:p>
          <a:p>
            <a:pPr algn="l">
              <a:lnSpc>
                <a:spcPts val="3924"/>
              </a:lnSpc>
            </a:pPr>
            <a:r>
              <a:rPr lang="en-US" sz="2565">
                <a:solidFill>
                  <a:srgbClr val="000000"/>
                </a:solidFill>
                <a:latin typeface="Comic Sans"/>
                <a:ea typeface="Comic Sans"/>
                <a:cs typeface="Comic Sans"/>
                <a:sym typeface="Comic Sans"/>
              </a:rPr>
              <a:t>Su piedra podía ser una hora de trabajo, un pan caliente, un plano dibujado, una piedra pequeña recogida del río o una palabra de ánimo. Lo importante no era el tamaño de lo que dabas, sino que lo dabas sabiendo que sin ti, el puente quedaba incompleto.</a:t>
            </a:r>
          </a:p>
          <a:p>
            <a:pPr algn="l">
              <a:lnSpc>
                <a:spcPts val="3924"/>
              </a:lnSpc>
              <a:spcBef>
                <a:spcPct val="0"/>
              </a:spcBef>
            </a:pPr>
            <a:r>
              <a:rPr lang="en-US" sz="2565">
                <a:solidFill>
                  <a:srgbClr val="000000"/>
                </a:solidFill>
                <a:latin typeface="Comic Sans"/>
                <a:ea typeface="Comic Sans"/>
                <a:cs typeface="Comic Sans"/>
                <a:sym typeface="Comic Sans"/>
              </a:rPr>
              <a:t>Y desde aquel día, cuando alguien en Piedravalle veía alg</a:t>
            </a:r>
            <a:r>
              <a:rPr lang="en-US" sz="2565">
                <a:solidFill>
                  <a:srgbClr val="000000"/>
                </a:solidFill>
                <a:latin typeface="Comic Sans"/>
                <a:ea typeface="Comic Sans"/>
                <a:cs typeface="Comic Sans"/>
                <a:sym typeface="Comic Sans"/>
              </a:rPr>
              <a:t>o </a:t>
            </a:r>
            <a:r>
              <a:rPr lang="en-US" sz="2565">
                <a:solidFill>
                  <a:srgbClr val="000000"/>
                </a:solidFill>
                <a:latin typeface="Comic Sans"/>
                <a:ea typeface="Comic Sans"/>
                <a:cs typeface="Comic Sans"/>
                <a:sym typeface="Comic Sans"/>
              </a:rPr>
              <a:t>q</a:t>
            </a:r>
            <a:r>
              <a:rPr lang="en-US" sz="2565">
                <a:solidFill>
                  <a:srgbClr val="000000"/>
                </a:solidFill>
                <a:latin typeface="Comic Sans"/>
                <a:ea typeface="Comic Sans"/>
                <a:cs typeface="Comic Sans"/>
                <a:sym typeface="Comic Sans"/>
              </a:rPr>
              <a:t>ue a</a:t>
            </a:r>
            <a:r>
              <a:rPr lang="en-US" sz="2565">
                <a:solidFill>
                  <a:srgbClr val="000000"/>
                </a:solidFill>
                <a:latin typeface="Comic Sans"/>
                <a:ea typeface="Comic Sans"/>
                <a:cs typeface="Comic Sans"/>
                <a:sym typeface="Comic Sans"/>
              </a:rPr>
              <a:t>rr</a:t>
            </a:r>
            <a:r>
              <a:rPr lang="en-US" sz="2565">
                <a:solidFill>
                  <a:srgbClr val="000000"/>
                </a:solidFill>
                <a:latin typeface="Comic Sans"/>
                <a:ea typeface="Comic Sans"/>
                <a:cs typeface="Comic Sans"/>
                <a:sym typeface="Comic Sans"/>
              </a:rPr>
              <a:t>e</a:t>
            </a:r>
            <a:r>
              <a:rPr lang="en-US" sz="2565">
                <a:solidFill>
                  <a:srgbClr val="000000"/>
                </a:solidFill>
                <a:latin typeface="Comic Sans"/>
                <a:ea typeface="Comic Sans"/>
                <a:cs typeface="Comic Sans"/>
                <a:sym typeface="Comic Sans"/>
              </a:rPr>
              <a:t>gla</a:t>
            </a:r>
            <a:r>
              <a:rPr lang="en-US" sz="2565">
                <a:solidFill>
                  <a:srgbClr val="000000"/>
                </a:solidFill>
                <a:latin typeface="Comic Sans"/>
                <a:ea typeface="Comic Sans"/>
                <a:cs typeface="Comic Sans"/>
                <a:sym typeface="Comic Sans"/>
              </a:rPr>
              <a:t>r</a:t>
            </a:r>
            <a:r>
              <a:rPr lang="en-US" sz="2565">
                <a:solidFill>
                  <a:srgbClr val="000000"/>
                </a:solidFill>
                <a:latin typeface="Comic Sans"/>
                <a:ea typeface="Comic Sans"/>
                <a:cs typeface="Comic Sans"/>
                <a:sym typeface="Comic Sans"/>
              </a:rPr>
              <a:t>, a</a:t>
            </a:r>
            <a:r>
              <a:rPr lang="en-US" sz="2565">
                <a:solidFill>
                  <a:srgbClr val="000000"/>
                </a:solidFill>
                <a:latin typeface="Comic Sans"/>
                <a:ea typeface="Comic Sans"/>
                <a:cs typeface="Comic Sans"/>
                <a:sym typeface="Comic Sans"/>
              </a:rPr>
              <a:t>l</a:t>
            </a:r>
            <a:r>
              <a:rPr lang="en-US" sz="2565">
                <a:solidFill>
                  <a:srgbClr val="000000"/>
                </a:solidFill>
                <a:latin typeface="Comic Sans"/>
                <a:ea typeface="Comic Sans"/>
                <a:cs typeface="Comic Sans"/>
                <a:sym typeface="Comic Sans"/>
              </a:rPr>
              <a:t>g</a:t>
            </a:r>
            <a:r>
              <a:rPr lang="en-US" sz="2565">
                <a:solidFill>
                  <a:srgbClr val="000000"/>
                </a:solidFill>
                <a:latin typeface="Comic Sans"/>
                <a:ea typeface="Comic Sans"/>
                <a:cs typeface="Comic Sans"/>
                <a:sym typeface="Comic Sans"/>
              </a:rPr>
              <a:t>o </a:t>
            </a:r>
            <a:r>
              <a:rPr lang="en-US" sz="2565">
                <a:solidFill>
                  <a:srgbClr val="000000"/>
                </a:solidFill>
                <a:latin typeface="Comic Sans"/>
                <a:ea typeface="Comic Sans"/>
                <a:cs typeface="Comic Sans"/>
                <a:sym typeface="Comic Sans"/>
              </a:rPr>
              <a:t>q</a:t>
            </a:r>
            <a:r>
              <a:rPr lang="en-US" sz="2565">
                <a:solidFill>
                  <a:srgbClr val="000000"/>
                </a:solidFill>
                <a:latin typeface="Comic Sans"/>
                <a:ea typeface="Comic Sans"/>
                <a:cs typeface="Comic Sans"/>
                <a:sym typeface="Comic Sans"/>
              </a:rPr>
              <a:t>u</a:t>
            </a:r>
            <a:r>
              <a:rPr lang="en-US" sz="2565">
                <a:solidFill>
                  <a:srgbClr val="000000"/>
                </a:solidFill>
                <a:latin typeface="Comic Sans"/>
                <a:ea typeface="Comic Sans"/>
                <a:cs typeface="Comic Sans"/>
                <a:sym typeface="Comic Sans"/>
              </a:rPr>
              <a:t>e</a:t>
            </a:r>
            <a:r>
              <a:rPr lang="en-US" sz="2565">
                <a:solidFill>
                  <a:srgbClr val="000000"/>
                </a:solidFill>
                <a:latin typeface="Comic Sans"/>
                <a:ea typeface="Comic Sans"/>
                <a:cs typeface="Comic Sans"/>
                <a:sym typeface="Comic Sans"/>
              </a:rPr>
              <a:t> </a:t>
            </a:r>
            <a:r>
              <a:rPr lang="en-US" sz="2565">
                <a:solidFill>
                  <a:srgbClr val="000000"/>
                </a:solidFill>
                <a:latin typeface="Comic Sans"/>
                <a:ea typeface="Comic Sans"/>
                <a:cs typeface="Comic Sans"/>
                <a:sym typeface="Comic Sans"/>
              </a:rPr>
              <a:t>cu</a:t>
            </a:r>
            <a:r>
              <a:rPr lang="en-US" sz="2565">
                <a:solidFill>
                  <a:srgbClr val="000000"/>
                </a:solidFill>
                <a:latin typeface="Comic Sans"/>
                <a:ea typeface="Comic Sans"/>
                <a:cs typeface="Comic Sans"/>
                <a:sym typeface="Comic Sans"/>
              </a:rPr>
              <a:t>i</a:t>
            </a:r>
            <a:r>
              <a:rPr lang="en-US" sz="2565">
                <a:solidFill>
                  <a:srgbClr val="000000"/>
                </a:solidFill>
                <a:latin typeface="Comic Sans"/>
                <a:ea typeface="Comic Sans"/>
                <a:cs typeface="Comic Sans"/>
                <a:sym typeface="Comic Sans"/>
              </a:rPr>
              <a:t>dar o al</a:t>
            </a:r>
            <a:r>
              <a:rPr lang="en-US" sz="2565">
                <a:solidFill>
                  <a:srgbClr val="000000"/>
                </a:solidFill>
                <a:latin typeface="Comic Sans"/>
                <a:ea typeface="Comic Sans"/>
                <a:cs typeface="Comic Sans"/>
                <a:sym typeface="Comic Sans"/>
              </a:rPr>
              <a:t>g</a:t>
            </a:r>
            <a:r>
              <a:rPr lang="en-US" sz="2565">
                <a:solidFill>
                  <a:srgbClr val="000000"/>
                </a:solidFill>
                <a:latin typeface="Comic Sans"/>
                <a:ea typeface="Comic Sans"/>
                <a:cs typeface="Comic Sans"/>
                <a:sym typeface="Comic Sans"/>
              </a:rPr>
              <a:t>o qu</a:t>
            </a:r>
            <a:r>
              <a:rPr lang="en-US" sz="2565">
                <a:solidFill>
                  <a:srgbClr val="000000"/>
                </a:solidFill>
                <a:latin typeface="Comic Sans"/>
                <a:ea typeface="Comic Sans"/>
                <a:cs typeface="Comic Sans"/>
                <a:sym typeface="Comic Sans"/>
              </a:rPr>
              <a:t>e</a:t>
            </a:r>
            <a:r>
              <a:rPr lang="en-US" sz="2565">
                <a:solidFill>
                  <a:srgbClr val="000000"/>
                </a:solidFill>
                <a:latin typeface="Comic Sans"/>
                <a:ea typeface="Comic Sans"/>
                <a:cs typeface="Comic Sans"/>
                <a:sym typeface="Comic Sans"/>
              </a:rPr>
              <a:t> co</a:t>
            </a:r>
            <a:r>
              <a:rPr lang="en-US" sz="2565">
                <a:solidFill>
                  <a:srgbClr val="000000"/>
                </a:solidFill>
                <a:latin typeface="Comic Sans"/>
                <a:ea typeface="Comic Sans"/>
                <a:cs typeface="Comic Sans"/>
                <a:sym typeface="Comic Sans"/>
              </a:rPr>
              <a:t>n</a:t>
            </a:r>
            <a:r>
              <a:rPr lang="en-US" sz="2565">
                <a:solidFill>
                  <a:srgbClr val="000000"/>
                </a:solidFill>
                <a:latin typeface="Comic Sans"/>
                <a:ea typeface="Comic Sans"/>
                <a:cs typeface="Comic Sans"/>
                <a:sym typeface="Comic Sans"/>
              </a:rPr>
              <a:t>stru</a:t>
            </a:r>
            <a:r>
              <a:rPr lang="en-US" sz="2565">
                <a:solidFill>
                  <a:srgbClr val="000000"/>
                </a:solidFill>
                <a:latin typeface="Comic Sans"/>
                <a:ea typeface="Comic Sans"/>
                <a:cs typeface="Comic Sans"/>
                <a:sym typeface="Comic Sans"/>
              </a:rPr>
              <a:t>ir</a:t>
            </a:r>
            <a:r>
              <a:rPr lang="en-US" sz="2565">
                <a:solidFill>
                  <a:srgbClr val="000000"/>
                </a:solidFill>
                <a:latin typeface="Comic Sans"/>
                <a:ea typeface="Comic Sans"/>
                <a:cs typeface="Comic Sans"/>
                <a:sym typeface="Comic Sans"/>
              </a:rPr>
              <a:t>, y</a:t>
            </a:r>
            <a:r>
              <a:rPr lang="en-US" sz="2565">
                <a:solidFill>
                  <a:srgbClr val="000000"/>
                </a:solidFill>
                <a:latin typeface="Comic Sans"/>
                <a:ea typeface="Comic Sans"/>
                <a:cs typeface="Comic Sans"/>
                <a:sym typeface="Comic Sans"/>
              </a:rPr>
              <a:t>a </a:t>
            </a:r>
            <a:r>
              <a:rPr lang="en-US" sz="2565">
                <a:solidFill>
                  <a:srgbClr val="000000"/>
                </a:solidFill>
                <a:latin typeface="Comic Sans"/>
                <a:ea typeface="Comic Sans"/>
                <a:cs typeface="Comic Sans"/>
                <a:sym typeface="Comic Sans"/>
              </a:rPr>
              <a:t>no decí</a:t>
            </a:r>
            <a:r>
              <a:rPr lang="en-US" sz="2565">
                <a:solidFill>
                  <a:srgbClr val="000000"/>
                </a:solidFill>
                <a:latin typeface="Comic Sans"/>
                <a:ea typeface="Comic Sans"/>
                <a:cs typeface="Comic Sans"/>
                <a:sym typeface="Comic Sans"/>
              </a:rPr>
              <a:t>a </a:t>
            </a:r>
            <a:r>
              <a:rPr lang="en-US" sz="2565">
                <a:solidFill>
                  <a:srgbClr val="000000"/>
                </a:solidFill>
                <a:latin typeface="Comic Sans"/>
                <a:ea typeface="Comic Sans"/>
                <a:cs typeface="Comic Sans"/>
                <a:sym typeface="Comic Sans"/>
              </a:rPr>
              <a:t>«qu</a:t>
            </a:r>
            <a:r>
              <a:rPr lang="en-US" sz="2565">
                <a:solidFill>
                  <a:srgbClr val="000000"/>
                </a:solidFill>
                <a:latin typeface="Comic Sans"/>
                <a:ea typeface="Comic Sans"/>
                <a:cs typeface="Comic Sans"/>
                <a:sym typeface="Comic Sans"/>
              </a:rPr>
              <a:t>e l</a:t>
            </a:r>
            <a:r>
              <a:rPr lang="en-US" sz="2565">
                <a:solidFill>
                  <a:srgbClr val="000000"/>
                </a:solidFill>
                <a:latin typeface="Comic Sans"/>
                <a:ea typeface="Comic Sans"/>
                <a:cs typeface="Comic Sans"/>
                <a:sym typeface="Comic Sans"/>
              </a:rPr>
              <a:t>o h</a:t>
            </a:r>
            <a:r>
              <a:rPr lang="en-US" sz="2565">
                <a:solidFill>
                  <a:srgbClr val="000000"/>
                </a:solidFill>
                <a:latin typeface="Comic Sans"/>
                <a:ea typeface="Comic Sans"/>
                <a:cs typeface="Comic Sans"/>
                <a:sym typeface="Comic Sans"/>
              </a:rPr>
              <a:t>a</a:t>
            </a:r>
            <a:r>
              <a:rPr lang="en-US" sz="2565">
                <a:solidFill>
                  <a:srgbClr val="000000"/>
                </a:solidFill>
                <a:latin typeface="Comic Sans"/>
                <a:ea typeface="Comic Sans"/>
                <a:cs typeface="Comic Sans"/>
                <a:sym typeface="Comic Sans"/>
              </a:rPr>
              <a:t>ga </a:t>
            </a:r>
            <a:r>
              <a:rPr lang="en-US" sz="2565">
                <a:solidFill>
                  <a:srgbClr val="000000"/>
                </a:solidFill>
                <a:latin typeface="Comic Sans"/>
                <a:ea typeface="Comic Sans"/>
                <a:cs typeface="Comic Sans"/>
                <a:sym typeface="Comic Sans"/>
              </a:rPr>
              <a:t>o</a:t>
            </a:r>
            <a:r>
              <a:rPr lang="en-US" sz="2565">
                <a:solidFill>
                  <a:srgbClr val="000000"/>
                </a:solidFill>
                <a:latin typeface="Comic Sans"/>
                <a:ea typeface="Comic Sans"/>
                <a:cs typeface="Comic Sans"/>
                <a:sym typeface="Comic Sans"/>
              </a:rPr>
              <a:t>tro».</a:t>
            </a:r>
            <a:r>
              <a:rPr lang="en-US" sz="2565">
                <a:solidFill>
                  <a:srgbClr val="000000"/>
                </a:solidFill>
                <a:latin typeface="Comic Sans"/>
                <a:ea typeface="Comic Sans"/>
                <a:cs typeface="Comic Sans"/>
                <a:sym typeface="Comic Sans"/>
              </a:rPr>
              <a:t> </a:t>
            </a:r>
            <a:r>
              <a:rPr lang="en-US" sz="2565">
                <a:solidFill>
                  <a:srgbClr val="000000"/>
                </a:solidFill>
                <a:latin typeface="Comic Sans"/>
                <a:ea typeface="Comic Sans"/>
                <a:cs typeface="Comic Sans"/>
                <a:sym typeface="Comic Sans"/>
              </a:rPr>
              <a:t>D</a:t>
            </a:r>
            <a:r>
              <a:rPr lang="en-US" sz="2565">
                <a:solidFill>
                  <a:srgbClr val="000000"/>
                </a:solidFill>
                <a:latin typeface="Comic Sans"/>
                <a:ea typeface="Comic Sans"/>
                <a:cs typeface="Comic Sans"/>
                <a:sym typeface="Comic Sans"/>
              </a:rPr>
              <a:t>e</a:t>
            </a:r>
            <a:r>
              <a:rPr lang="en-US" sz="2565">
                <a:solidFill>
                  <a:srgbClr val="000000"/>
                </a:solidFill>
                <a:latin typeface="Comic Sans"/>
                <a:ea typeface="Comic Sans"/>
                <a:cs typeface="Comic Sans"/>
                <a:sym typeface="Comic Sans"/>
              </a:rPr>
              <a:t>cí</a:t>
            </a:r>
            <a:r>
              <a:rPr lang="en-US" sz="2565">
                <a:solidFill>
                  <a:srgbClr val="000000"/>
                </a:solidFill>
                <a:latin typeface="Comic Sans"/>
                <a:ea typeface="Comic Sans"/>
                <a:cs typeface="Comic Sans"/>
                <a:sym typeface="Comic Sans"/>
              </a:rPr>
              <a:t>a</a:t>
            </a:r>
            <a:r>
              <a:rPr lang="en-US" sz="2565">
                <a:solidFill>
                  <a:srgbClr val="000000"/>
                </a:solidFill>
                <a:latin typeface="Comic Sans"/>
                <a:ea typeface="Comic Sans"/>
                <a:cs typeface="Comic Sans"/>
                <a:sym typeface="Comic Sans"/>
              </a:rPr>
              <a:t>: «¿Dónde pongo</a:t>
            </a:r>
            <a:r>
              <a:rPr lang="en-US" sz="2565">
                <a:solidFill>
                  <a:srgbClr val="000000"/>
                </a:solidFill>
                <a:latin typeface="Comic Sans"/>
                <a:ea typeface="Comic Sans"/>
                <a:cs typeface="Comic Sans"/>
                <a:sym typeface="Comic Sans"/>
              </a:rPr>
              <a:t> mi </a:t>
            </a:r>
            <a:r>
              <a:rPr lang="en-US" sz="2565">
                <a:solidFill>
                  <a:srgbClr val="000000"/>
                </a:solidFill>
                <a:latin typeface="Comic Sans"/>
                <a:ea typeface="Comic Sans"/>
                <a:cs typeface="Comic Sans"/>
                <a:sym typeface="Comic Sans"/>
              </a:rPr>
              <a:t>pi</a:t>
            </a:r>
            <a:r>
              <a:rPr lang="en-US" sz="2565">
                <a:solidFill>
                  <a:srgbClr val="000000"/>
                </a:solidFill>
                <a:latin typeface="Comic Sans"/>
                <a:ea typeface="Comic Sans"/>
                <a:cs typeface="Comic Sans"/>
                <a:sym typeface="Comic Sans"/>
              </a:rPr>
              <a:t>e</a:t>
            </a:r>
            <a:r>
              <a:rPr lang="en-US" sz="2565">
                <a:solidFill>
                  <a:srgbClr val="000000"/>
                </a:solidFill>
                <a:latin typeface="Comic Sans"/>
                <a:ea typeface="Comic Sans"/>
                <a:cs typeface="Comic Sans"/>
                <a:sym typeface="Comic Sans"/>
              </a:rPr>
              <a:t>dra?»</a:t>
            </a:r>
          </a:p>
          <a:p>
            <a:pPr algn="l">
              <a:lnSpc>
                <a:spcPts val="3924"/>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7741491">
            <a:off x="8418789" y="-76722"/>
            <a:ext cx="16999921" cy="16468674"/>
          </a:xfrm>
          <a:custGeom>
            <a:avLst/>
            <a:gdLst/>
            <a:ahLst/>
            <a:cxnLst/>
            <a:rect r="r" b="b" t="t" l="l"/>
            <a:pathLst>
              <a:path h="16468674" w="16999921">
                <a:moveTo>
                  <a:pt x="0" y="0"/>
                </a:moveTo>
                <a:lnTo>
                  <a:pt x="16999922" y="0"/>
                </a:lnTo>
                <a:lnTo>
                  <a:pt x="16999922" y="16468674"/>
                </a:lnTo>
                <a:lnTo>
                  <a:pt x="0" y="16468674"/>
                </a:lnTo>
                <a:lnTo>
                  <a:pt x="0" y="0"/>
                </a:lnTo>
                <a:close/>
              </a:path>
            </a:pathLst>
          </a:custGeom>
          <a:blipFill>
            <a:blip r:embed="rId2"/>
            <a:stretch>
              <a:fillRect l="0" t="0" r="0" b="0"/>
            </a:stretch>
          </a:blipFill>
          <a:ln cap="sq">
            <a:noFill/>
            <a:prstDash val="solid"/>
            <a:miter/>
          </a:ln>
        </p:spPr>
      </p:sp>
      <p:sp>
        <p:nvSpPr>
          <p:cNvPr name="Freeform 3" id="3"/>
          <p:cNvSpPr/>
          <p:nvPr/>
        </p:nvSpPr>
        <p:spPr>
          <a:xfrm flipH="false" flipV="false" rot="0">
            <a:off x="5913007" y="5705935"/>
            <a:ext cx="4581065" cy="4581065"/>
          </a:xfrm>
          <a:custGeom>
            <a:avLst/>
            <a:gdLst/>
            <a:ahLst/>
            <a:cxnLst/>
            <a:rect r="r" b="b" t="t" l="l"/>
            <a:pathLst>
              <a:path h="4581065" w="4581065">
                <a:moveTo>
                  <a:pt x="0" y="0"/>
                </a:moveTo>
                <a:lnTo>
                  <a:pt x="4581064" y="0"/>
                </a:lnTo>
                <a:lnTo>
                  <a:pt x="4581064" y="4581065"/>
                </a:lnTo>
                <a:lnTo>
                  <a:pt x="0" y="4581065"/>
                </a:lnTo>
                <a:lnTo>
                  <a:pt x="0" y="0"/>
                </a:lnTo>
                <a:close/>
              </a:path>
            </a:pathLst>
          </a:custGeom>
          <a:blipFill>
            <a:blip r:embed="rId3"/>
            <a:stretch>
              <a:fillRect l="0" t="0" r="0" b="0"/>
            </a:stretch>
          </a:blipFill>
        </p:spPr>
      </p:sp>
      <p:sp>
        <p:nvSpPr>
          <p:cNvPr name="TextBox 4" id="4"/>
          <p:cNvSpPr txBox="true"/>
          <p:nvPr/>
        </p:nvSpPr>
        <p:spPr>
          <a:xfrm rot="0">
            <a:off x="1028700" y="528159"/>
            <a:ext cx="5318894" cy="1304110"/>
          </a:xfrm>
          <a:prstGeom prst="rect">
            <a:avLst/>
          </a:prstGeom>
        </p:spPr>
        <p:txBody>
          <a:bodyPr anchor="t" rtlCol="false" tIns="0" lIns="0" bIns="0" rIns="0">
            <a:spAutoFit/>
          </a:bodyPr>
          <a:lstStyle/>
          <a:p>
            <a:pPr algn="ctr">
              <a:lnSpc>
                <a:spcPts val="10809"/>
              </a:lnSpc>
              <a:spcBef>
                <a:spcPct val="0"/>
              </a:spcBef>
            </a:pPr>
            <a:r>
              <a:rPr lang="en-US" b="true" sz="7064">
                <a:solidFill>
                  <a:srgbClr val="44BBE4"/>
                </a:solidFill>
                <a:latin typeface="Comic Sans Bold"/>
                <a:ea typeface="Comic Sans Bold"/>
                <a:cs typeface="Comic Sans Bold"/>
                <a:sym typeface="Comic Sans Bold"/>
              </a:rPr>
              <a:t>REFLEXIÓN</a:t>
            </a:r>
          </a:p>
        </p:txBody>
      </p:sp>
      <p:sp>
        <p:nvSpPr>
          <p:cNvPr name="TextBox 5" id="5"/>
          <p:cNvSpPr txBox="true"/>
          <p:nvPr/>
        </p:nvSpPr>
        <p:spPr>
          <a:xfrm rot="0">
            <a:off x="1028700" y="1708444"/>
            <a:ext cx="16083067" cy="4309434"/>
          </a:xfrm>
          <a:prstGeom prst="rect">
            <a:avLst/>
          </a:prstGeom>
        </p:spPr>
        <p:txBody>
          <a:bodyPr anchor="t" rtlCol="false" tIns="0" lIns="0" bIns="0" rIns="0">
            <a:spAutoFit/>
          </a:bodyPr>
          <a:lstStyle/>
          <a:p>
            <a:pPr algn="just">
              <a:lnSpc>
                <a:spcPts val="5760"/>
              </a:lnSpc>
              <a:spcBef>
                <a:spcPct val="0"/>
              </a:spcBef>
            </a:pPr>
            <a:r>
              <a:rPr lang="en-US" b="true" sz="3764">
                <a:solidFill>
                  <a:srgbClr val="000000"/>
                </a:solidFill>
                <a:latin typeface="Comic Sans Bold"/>
                <a:ea typeface="Comic Sans Bold"/>
                <a:cs typeface="Comic Sans Bold"/>
                <a:sym typeface="Comic Sans Bold"/>
              </a:rPr>
              <a:t>¿Es justo que todos aporten lo mismo o que cada uno aporte lo que puede? </a:t>
            </a:r>
          </a:p>
          <a:p>
            <a:pPr algn="just">
              <a:lnSpc>
                <a:spcPts val="5760"/>
              </a:lnSpc>
              <a:spcBef>
                <a:spcPct val="0"/>
              </a:spcBef>
            </a:pPr>
            <a:r>
              <a:rPr lang="en-US" b="true" sz="3764">
                <a:solidFill>
                  <a:srgbClr val="000000"/>
                </a:solidFill>
                <a:latin typeface="Comic Sans Bold"/>
                <a:ea typeface="Comic Sans Bold"/>
                <a:cs typeface="Comic Sans Bold"/>
                <a:sym typeface="Comic Sans Bold"/>
              </a:rPr>
              <a:t>¿Qué diferencia hay entre responsabilidad individual y corresponsabilidad? </a:t>
            </a:r>
          </a:p>
          <a:p>
            <a:pPr algn="just">
              <a:lnSpc>
                <a:spcPts val="5760"/>
              </a:lnSpc>
              <a:spcBef>
                <a:spcPct val="0"/>
              </a:spcBef>
            </a:pPr>
            <a:r>
              <a:rPr lang="en-US" b="true" sz="3764">
                <a:solidFill>
                  <a:srgbClr val="000000"/>
                </a:solidFill>
                <a:latin typeface="Comic Sans Bold"/>
                <a:ea typeface="Comic Sans Bold"/>
                <a:cs typeface="Comic Sans Bold"/>
                <a:sym typeface="Comic Sans Bold"/>
              </a:rPr>
              <a:t>¿Qué pasaría en nuestro colegio si cada uno aportara solo lo que le apetece?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65701">
            <a:off x="3350715" y="-2604734"/>
            <a:ext cx="4543718" cy="4827323"/>
          </a:xfrm>
          <a:custGeom>
            <a:avLst/>
            <a:gdLst/>
            <a:ahLst/>
            <a:cxnLst/>
            <a:rect r="r" b="b" t="t" l="l"/>
            <a:pathLst>
              <a:path h="4827323" w="4543718">
                <a:moveTo>
                  <a:pt x="0" y="0"/>
                </a:moveTo>
                <a:lnTo>
                  <a:pt x="4543718" y="0"/>
                </a:lnTo>
                <a:lnTo>
                  <a:pt x="4543718" y="4827323"/>
                </a:lnTo>
                <a:lnTo>
                  <a:pt x="0" y="4827323"/>
                </a:lnTo>
                <a:lnTo>
                  <a:pt x="0" y="0"/>
                </a:lnTo>
                <a:close/>
              </a:path>
            </a:pathLst>
          </a:custGeom>
          <a:blipFill>
            <a:blip r:embed="rId2"/>
            <a:stretch>
              <a:fillRect l="0" t="0" r="0" b="0"/>
            </a:stretch>
          </a:blipFill>
        </p:spPr>
      </p:sp>
      <p:sp>
        <p:nvSpPr>
          <p:cNvPr name="Freeform 3" id="3"/>
          <p:cNvSpPr/>
          <p:nvPr/>
        </p:nvSpPr>
        <p:spPr>
          <a:xfrm flipH="false" flipV="false" rot="-6560982">
            <a:off x="13520057" y="6047491"/>
            <a:ext cx="7478485" cy="7244783"/>
          </a:xfrm>
          <a:custGeom>
            <a:avLst/>
            <a:gdLst/>
            <a:ahLst/>
            <a:cxnLst/>
            <a:rect r="r" b="b" t="t" l="l"/>
            <a:pathLst>
              <a:path h="7244783" w="7478485">
                <a:moveTo>
                  <a:pt x="0" y="0"/>
                </a:moveTo>
                <a:lnTo>
                  <a:pt x="7478486" y="0"/>
                </a:lnTo>
                <a:lnTo>
                  <a:pt x="7478486" y="7244782"/>
                </a:lnTo>
                <a:lnTo>
                  <a:pt x="0" y="7244782"/>
                </a:lnTo>
                <a:lnTo>
                  <a:pt x="0" y="0"/>
                </a:lnTo>
                <a:close/>
              </a:path>
            </a:pathLst>
          </a:custGeom>
          <a:blipFill>
            <a:blip r:embed="rId3"/>
            <a:stretch>
              <a:fillRect l="0" t="0" r="0" b="0"/>
            </a:stretch>
          </a:blipFill>
          <a:ln cap="sq">
            <a:noFill/>
            <a:prstDash val="solid"/>
            <a:miter/>
          </a:ln>
        </p:spPr>
      </p:sp>
      <p:sp>
        <p:nvSpPr>
          <p:cNvPr name="Freeform 4" id="4"/>
          <p:cNvSpPr/>
          <p:nvPr/>
        </p:nvSpPr>
        <p:spPr>
          <a:xfrm flipH="false" flipV="false" rot="9707657">
            <a:off x="5549114" y="6549805"/>
            <a:ext cx="7327232" cy="8338244"/>
          </a:xfrm>
          <a:custGeom>
            <a:avLst/>
            <a:gdLst/>
            <a:ahLst/>
            <a:cxnLst/>
            <a:rect r="r" b="b" t="t" l="l"/>
            <a:pathLst>
              <a:path h="8338244" w="7327232">
                <a:moveTo>
                  <a:pt x="0" y="0"/>
                </a:moveTo>
                <a:lnTo>
                  <a:pt x="7327232" y="0"/>
                </a:lnTo>
                <a:lnTo>
                  <a:pt x="7327232" y="8338244"/>
                </a:lnTo>
                <a:lnTo>
                  <a:pt x="0" y="8338244"/>
                </a:lnTo>
                <a:lnTo>
                  <a:pt x="0" y="0"/>
                </a:lnTo>
                <a:close/>
              </a:path>
            </a:pathLst>
          </a:custGeom>
          <a:blipFill>
            <a:blip r:embed="rId4"/>
            <a:stretch>
              <a:fillRect l="0" t="0" r="0" b="0"/>
            </a:stretch>
          </a:blipFill>
        </p:spPr>
      </p:sp>
      <p:sp>
        <p:nvSpPr>
          <p:cNvPr name="Freeform 5" id="5"/>
          <p:cNvSpPr/>
          <p:nvPr/>
        </p:nvSpPr>
        <p:spPr>
          <a:xfrm flipH="false" flipV="false" rot="-2105157">
            <a:off x="8927389" y="-2990601"/>
            <a:ext cx="5719349" cy="5540619"/>
          </a:xfrm>
          <a:custGeom>
            <a:avLst/>
            <a:gdLst/>
            <a:ahLst/>
            <a:cxnLst/>
            <a:rect r="r" b="b" t="t" l="l"/>
            <a:pathLst>
              <a:path h="5540619" w="5719349">
                <a:moveTo>
                  <a:pt x="0" y="0"/>
                </a:moveTo>
                <a:lnTo>
                  <a:pt x="5719349" y="0"/>
                </a:lnTo>
                <a:lnTo>
                  <a:pt x="5719349" y="5540620"/>
                </a:lnTo>
                <a:lnTo>
                  <a:pt x="0" y="5540620"/>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3704090">
            <a:off x="15405329" y="-2059677"/>
            <a:ext cx="7025719" cy="6691998"/>
          </a:xfrm>
          <a:custGeom>
            <a:avLst/>
            <a:gdLst/>
            <a:ahLst/>
            <a:cxnLst/>
            <a:rect r="r" b="b" t="t" l="l"/>
            <a:pathLst>
              <a:path h="6691998" w="7025719">
                <a:moveTo>
                  <a:pt x="0" y="0"/>
                </a:moveTo>
                <a:lnTo>
                  <a:pt x="7025719" y="0"/>
                </a:lnTo>
                <a:lnTo>
                  <a:pt x="7025719" y="6691998"/>
                </a:lnTo>
                <a:lnTo>
                  <a:pt x="0" y="6691998"/>
                </a:lnTo>
                <a:lnTo>
                  <a:pt x="0" y="0"/>
                </a:lnTo>
                <a:close/>
              </a:path>
            </a:pathLst>
          </a:custGeom>
          <a:blipFill>
            <a:blip r:embed="rId6"/>
            <a:stretch>
              <a:fillRect l="0" t="0" r="0" b="0"/>
            </a:stretch>
          </a:blipFill>
        </p:spPr>
      </p:sp>
      <p:sp>
        <p:nvSpPr>
          <p:cNvPr name="Freeform 7" id="7"/>
          <p:cNvSpPr/>
          <p:nvPr/>
        </p:nvSpPr>
        <p:spPr>
          <a:xfrm flipH="false" flipV="false" rot="1112961">
            <a:off x="-3712372" y="-1448324"/>
            <a:ext cx="6683515" cy="7148145"/>
          </a:xfrm>
          <a:custGeom>
            <a:avLst/>
            <a:gdLst/>
            <a:ahLst/>
            <a:cxnLst/>
            <a:rect r="r" b="b" t="t" l="l"/>
            <a:pathLst>
              <a:path h="7148145" w="6683515">
                <a:moveTo>
                  <a:pt x="0" y="0"/>
                </a:moveTo>
                <a:lnTo>
                  <a:pt x="6683516" y="0"/>
                </a:lnTo>
                <a:lnTo>
                  <a:pt x="6683516" y="7148144"/>
                </a:lnTo>
                <a:lnTo>
                  <a:pt x="0" y="7148144"/>
                </a:lnTo>
                <a:lnTo>
                  <a:pt x="0" y="0"/>
                </a:lnTo>
                <a:close/>
              </a:path>
            </a:pathLst>
          </a:custGeom>
          <a:blipFill>
            <a:blip r:embed="rId7"/>
            <a:stretch>
              <a:fillRect l="0" t="0" r="0" b="0"/>
            </a:stretch>
          </a:blipFill>
        </p:spPr>
      </p:sp>
      <p:sp>
        <p:nvSpPr>
          <p:cNvPr name="Freeform 8" id="8"/>
          <p:cNvSpPr/>
          <p:nvPr/>
        </p:nvSpPr>
        <p:spPr>
          <a:xfrm flipH="false" flipV="false" rot="-4177092">
            <a:off x="-1608017" y="6446758"/>
            <a:ext cx="6683515" cy="7148145"/>
          </a:xfrm>
          <a:custGeom>
            <a:avLst/>
            <a:gdLst/>
            <a:ahLst/>
            <a:cxnLst/>
            <a:rect r="r" b="b" t="t" l="l"/>
            <a:pathLst>
              <a:path h="7148145" w="6683515">
                <a:moveTo>
                  <a:pt x="0" y="0"/>
                </a:moveTo>
                <a:lnTo>
                  <a:pt x="6683516" y="0"/>
                </a:lnTo>
                <a:lnTo>
                  <a:pt x="6683516" y="7148145"/>
                </a:lnTo>
                <a:lnTo>
                  <a:pt x="0" y="7148145"/>
                </a:lnTo>
                <a:lnTo>
                  <a:pt x="0" y="0"/>
                </a:lnTo>
                <a:close/>
              </a:path>
            </a:pathLst>
          </a:custGeom>
          <a:blipFill>
            <a:blip r:embed="rId8"/>
            <a:stretch>
              <a:fillRect l="0" t="0" r="0" b="0"/>
            </a:stretch>
          </a:blipFill>
          <a:ln cap="sq">
            <a:noFill/>
            <a:prstDash val="solid"/>
            <a:miter/>
          </a:ln>
        </p:spPr>
      </p:sp>
      <p:sp>
        <p:nvSpPr>
          <p:cNvPr name="TextBox 9" id="9"/>
          <p:cNvSpPr txBox="true"/>
          <p:nvPr/>
        </p:nvSpPr>
        <p:spPr>
          <a:xfrm rot="0">
            <a:off x="2454126" y="533593"/>
            <a:ext cx="14058946" cy="3555784"/>
          </a:xfrm>
          <a:prstGeom prst="rect">
            <a:avLst/>
          </a:prstGeom>
        </p:spPr>
        <p:txBody>
          <a:bodyPr anchor="t" rtlCol="false" tIns="0" lIns="0" bIns="0" rIns="0">
            <a:spAutoFit/>
          </a:bodyPr>
          <a:lstStyle/>
          <a:p>
            <a:pPr algn="ctr">
              <a:lnSpc>
                <a:spcPts val="27093"/>
              </a:lnSpc>
            </a:pPr>
            <a:r>
              <a:rPr lang="en-US" sz="25802">
                <a:solidFill>
                  <a:srgbClr val="FF914D"/>
                </a:solidFill>
                <a:latin typeface="Sensa Wild Fill"/>
                <a:ea typeface="Sensa Wild Fill"/>
                <a:cs typeface="Sensa Wild Fill"/>
                <a:sym typeface="Sensa Wild Fill"/>
              </a:rPr>
              <a:t>FELIZ </a:t>
            </a:r>
          </a:p>
        </p:txBody>
      </p:sp>
      <p:sp>
        <p:nvSpPr>
          <p:cNvPr name="TextBox 10" id="10"/>
          <p:cNvSpPr txBox="true"/>
          <p:nvPr/>
        </p:nvSpPr>
        <p:spPr>
          <a:xfrm rot="0">
            <a:off x="4061031" y="3392629"/>
            <a:ext cx="10303398" cy="2388930"/>
          </a:xfrm>
          <a:prstGeom prst="rect">
            <a:avLst/>
          </a:prstGeom>
        </p:spPr>
        <p:txBody>
          <a:bodyPr anchor="t" rtlCol="false" tIns="0" lIns="0" bIns="0" rIns="0">
            <a:spAutoFit/>
          </a:bodyPr>
          <a:lstStyle/>
          <a:p>
            <a:pPr algn="ctr">
              <a:lnSpc>
                <a:spcPts val="18273"/>
              </a:lnSpc>
            </a:pPr>
            <a:r>
              <a:rPr lang="en-US" sz="17403">
                <a:gradFill>
                  <a:gsLst>
                    <a:gs pos="0">
                      <a:srgbClr val="8C52FF">
                        <a:alpha val="100000"/>
                      </a:srgbClr>
                    </a:gs>
                    <a:gs pos="100000">
                      <a:srgbClr val="00BF63">
                        <a:alpha val="100000"/>
                      </a:srgbClr>
                    </a:gs>
                  </a:gsLst>
                  <a:lin ang="0"/>
                </a:gradFill>
                <a:latin typeface="Dreaming Outloud Script"/>
                <a:ea typeface="Dreaming Outloud Script"/>
                <a:cs typeface="Dreaming Outloud Script"/>
                <a:sym typeface="Dreaming Outloud Script"/>
              </a:rPr>
              <a:t>Martes</a:t>
            </a:r>
          </a:p>
        </p:txBody>
      </p:sp>
      <p:sp>
        <p:nvSpPr>
          <p:cNvPr name="Freeform 11" id="11"/>
          <p:cNvSpPr/>
          <p:nvPr/>
        </p:nvSpPr>
        <p:spPr>
          <a:xfrm flipH="false" flipV="false" rot="595726">
            <a:off x="679339" y="5893718"/>
            <a:ext cx="3549574" cy="3496331"/>
          </a:xfrm>
          <a:custGeom>
            <a:avLst/>
            <a:gdLst/>
            <a:ahLst/>
            <a:cxnLst/>
            <a:rect r="r" b="b" t="t" l="l"/>
            <a:pathLst>
              <a:path h="3496331" w="3549574">
                <a:moveTo>
                  <a:pt x="0" y="0"/>
                </a:moveTo>
                <a:lnTo>
                  <a:pt x="3549574" y="0"/>
                </a:lnTo>
                <a:lnTo>
                  <a:pt x="3549574" y="3496331"/>
                </a:lnTo>
                <a:lnTo>
                  <a:pt x="0" y="349633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13911493" y="354297"/>
            <a:ext cx="3347807" cy="3297590"/>
          </a:xfrm>
          <a:custGeom>
            <a:avLst/>
            <a:gdLst/>
            <a:ahLst/>
            <a:cxnLst/>
            <a:rect r="r" b="b" t="t" l="l"/>
            <a:pathLst>
              <a:path h="3297590" w="3347807">
                <a:moveTo>
                  <a:pt x="0" y="0"/>
                </a:moveTo>
                <a:lnTo>
                  <a:pt x="3347807" y="0"/>
                </a:lnTo>
                <a:lnTo>
                  <a:pt x="3347807" y="3297590"/>
                </a:lnTo>
                <a:lnTo>
                  <a:pt x="0" y="329759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2904165">
            <a:off x="1623736" y="-678875"/>
            <a:ext cx="2490075" cy="5055989"/>
          </a:xfrm>
          <a:custGeom>
            <a:avLst/>
            <a:gdLst/>
            <a:ahLst/>
            <a:cxnLst/>
            <a:rect r="r" b="b" t="t" l="l"/>
            <a:pathLst>
              <a:path h="5055989" w="2490075">
                <a:moveTo>
                  <a:pt x="0" y="0"/>
                </a:moveTo>
                <a:lnTo>
                  <a:pt x="2490075" y="0"/>
                </a:lnTo>
                <a:lnTo>
                  <a:pt x="2490075" y="5055989"/>
                </a:lnTo>
                <a:lnTo>
                  <a:pt x="0" y="505598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4" id="14"/>
          <p:cNvSpPr/>
          <p:nvPr/>
        </p:nvSpPr>
        <p:spPr>
          <a:xfrm flipH="true" flipV="false" rot="829019">
            <a:off x="12692892" y="4593085"/>
            <a:ext cx="4033224" cy="4953806"/>
          </a:xfrm>
          <a:custGeom>
            <a:avLst/>
            <a:gdLst/>
            <a:ahLst/>
            <a:cxnLst/>
            <a:rect r="r" b="b" t="t" l="l"/>
            <a:pathLst>
              <a:path h="4953806" w="4033224">
                <a:moveTo>
                  <a:pt x="4033224" y="0"/>
                </a:moveTo>
                <a:lnTo>
                  <a:pt x="0" y="0"/>
                </a:lnTo>
                <a:lnTo>
                  <a:pt x="0" y="4953807"/>
                </a:lnTo>
                <a:lnTo>
                  <a:pt x="4033224" y="4953807"/>
                </a:lnTo>
                <a:lnTo>
                  <a:pt x="4033224"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5" id="15"/>
          <p:cNvSpPr/>
          <p:nvPr/>
        </p:nvSpPr>
        <p:spPr>
          <a:xfrm flipH="false" flipV="false" rot="0">
            <a:off x="6812632" y="5143500"/>
            <a:ext cx="5225224" cy="5225224"/>
          </a:xfrm>
          <a:custGeom>
            <a:avLst/>
            <a:gdLst/>
            <a:ahLst/>
            <a:cxnLst/>
            <a:rect r="r" b="b" t="t" l="l"/>
            <a:pathLst>
              <a:path h="5225224" w="5225224">
                <a:moveTo>
                  <a:pt x="0" y="0"/>
                </a:moveTo>
                <a:lnTo>
                  <a:pt x="5225223" y="0"/>
                </a:lnTo>
                <a:lnTo>
                  <a:pt x="5225223" y="5225224"/>
                </a:lnTo>
                <a:lnTo>
                  <a:pt x="0" y="5225224"/>
                </a:lnTo>
                <a:lnTo>
                  <a:pt x="0" y="0"/>
                </a:lnTo>
                <a:close/>
              </a:path>
            </a:pathLst>
          </a:custGeom>
          <a:blipFill>
            <a:blip r:embed="rId15"/>
            <a:stretch>
              <a:fillRect l="0" t="0" r="0" b="0"/>
            </a:stretch>
          </a:blipFill>
        </p:spPr>
      </p:sp>
    </p:spTree>
  </p:cSld>
  <p:clrMapOvr>
    <a:masterClrMapping/>
  </p:clrMapOvr>
  <p:transition spd="slow">
    <p:cover dir="r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DAHU-C6VgdI</dc:identifier>
  <dcterms:modified xsi:type="dcterms:W3CDTF">2011-08-01T06:04:30Z</dcterms:modified>
  <cp:revision>1</cp:revision>
  <dc:title>Martes 15/ 9/ 2026</dc:title>
</cp:coreProperties>
</file>