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mic Sans" panose="030F0902030302020204" pitchFamily="66" charset="0"/>
      <p:regular r:id="rId13"/>
      <p:bold r:id="rId14"/>
      <p:boldItalic r:id="rId15"/>
    </p:embeddedFont>
    <p:embeddedFont>
      <p:font typeface="Comic Sans Bold" panose="03000902030302020204" pitchFamily="66" charset="0"/>
      <p:regular r:id="rId16"/>
      <p:bold r:id="rId17"/>
    </p:embeddedFont>
    <p:embeddedFont>
      <p:font typeface="Dreaming Outloud Script" pitchFamily="2" charset="77"/>
      <p:regular r:id="rId18"/>
    </p:embeddedFont>
    <p:embeddedFont>
      <p:font typeface="Sensa Wild Fill" pitchFamily="2" charset="77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79" autoAdjust="0"/>
    <p:restoredTop sz="94635" autoAdjust="0"/>
  </p:normalViewPr>
  <p:slideViewPr>
    <p:cSldViewPr>
      <p:cViewPr varScale="1">
        <p:scale>
          <a:sx n="49" d="100"/>
          <a:sy n="49" d="100"/>
        </p:scale>
        <p:origin x="272" y="8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31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17.svg"/><Relationship Id="rId10" Type="http://schemas.openxmlformats.org/officeDocument/2006/relationships/image" Target="../media/image34.jpeg"/><Relationship Id="rId4" Type="http://schemas.openxmlformats.org/officeDocument/2006/relationships/image" Target="../media/image16.png"/><Relationship Id="rId9" Type="http://schemas.openxmlformats.org/officeDocument/2006/relationships/image" Target="../media/image3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35.jpe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4527" y="2656801"/>
            <a:ext cx="14058946" cy="33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21"/>
              </a:lnSpc>
            </a:pPr>
            <a:r>
              <a:rPr lang="en-US" sz="12306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ORACIÓN DE LA MAÑANA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96798" y="1312355"/>
            <a:ext cx="3448557" cy="117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sz="4024" spc="603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BUENOS DÍAS</a:t>
            </a:r>
          </a:p>
        </p:txBody>
      </p:sp>
      <p:sp>
        <p:nvSpPr>
          <p:cNvPr id="4" name="Freeform 4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10116546">
            <a:off x="6364598" y="8059767"/>
            <a:ext cx="6801879" cy="7740403"/>
          </a:xfrm>
          <a:custGeom>
            <a:avLst/>
            <a:gdLst/>
            <a:ahLst/>
            <a:cxnLst/>
            <a:rect l="l" t="t" r="r" b="b"/>
            <a:pathLst>
              <a:path w="6801879" h="7740403">
                <a:moveTo>
                  <a:pt x="0" y="0"/>
                </a:moveTo>
                <a:lnTo>
                  <a:pt x="6801879" y="0"/>
                </a:lnTo>
                <a:lnTo>
                  <a:pt x="6801879" y="7740403"/>
                </a:lnTo>
                <a:lnTo>
                  <a:pt x="0" y="7740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105157">
            <a:off x="8759021" y="-3215220"/>
            <a:ext cx="6243401" cy="6048294"/>
          </a:xfrm>
          <a:custGeom>
            <a:avLst/>
            <a:gdLst/>
            <a:ahLst/>
            <a:cxnLst/>
            <a:rect l="l" t="t" r="r" b="b"/>
            <a:pathLst>
              <a:path w="6243401" h="6048294">
                <a:moveTo>
                  <a:pt x="0" y="0"/>
                </a:moveTo>
                <a:lnTo>
                  <a:pt x="6243400" y="0"/>
                </a:lnTo>
                <a:lnTo>
                  <a:pt x="6243400" y="6048295"/>
                </a:lnTo>
                <a:lnTo>
                  <a:pt x="0" y="6048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177092">
            <a:off x="-1652746" y="67680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5" y="0"/>
                </a:lnTo>
                <a:lnTo>
                  <a:pt x="6683515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595726">
            <a:off x="679339" y="6180665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911493" y="200324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992301" y="6053233"/>
            <a:ext cx="10303398" cy="2705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5"/>
              </a:lnSpc>
            </a:pPr>
            <a:r>
              <a:rPr lang="en-US" sz="10005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Jueves</a:t>
            </a:r>
          </a:p>
          <a:p>
            <a:pPr algn="ctr">
              <a:lnSpc>
                <a:spcPts val="10505"/>
              </a:lnSpc>
            </a:pPr>
            <a:r>
              <a:rPr lang="en-US" sz="10005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17/ 9/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33468">
            <a:off x="2795841" y="-2130257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4"/>
                </a:lnTo>
                <a:lnTo>
                  <a:pt x="0" y="14547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4933468">
            <a:off x="12417941" y="-2731901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4933468">
            <a:off x="-3725348" y="-2069804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14350" y="612934"/>
            <a:ext cx="17259300" cy="9061132"/>
          </a:xfrm>
          <a:custGeom>
            <a:avLst/>
            <a:gdLst/>
            <a:ahLst/>
            <a:cxnLst/>
            <a:rect l="l" t="t" r="r" b="b"/>
            <a:pathLst>
              <a:path w="17259300" h="9061132">
                <a:moveTo>
                  <a:pt x="0" y="0"/>
                </a:moveTo>
                <a:lnTo>
                  <a:pt x="17259300" y="0"/>
                </a:lnTo>
                <a:lnTo>
                  <a:pt x="17259300" y="9061132"/>
                </a:lnTo>
                <a:lnTo>
                  <a:pt x="0" y="90611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6835714">
            <a:off x="12798015" y="168388"/>
            <a:ext cx="3488027" cy="3139224"/>
          </a:xfrm>
          <a:custGeom>
            <a:avLst/>
            <a:gdLst/>
            <a:ahLst/>
            <a:cxnLst/>
            <a:rect l="l" t="t" r="r" b="b"/>
            <a:pathLst>
              <a:path w="3488027" h="3139224">
                <a:moveTo>
                  <a:pt x="0" y="0"/>
                </a:moveTo>
                <a:lnTo>
                  <a:pt x="3488027" y="0"/>
                </a:lnTo>
                <a:lnTo>
                  <a:pt x="3488027" y="3139223"/>
                </a:lnTo>
                <a:lnTo>
                  <a:pt x="0" y="31392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949180" y="1738000"/>
            <a:ext cx="5540755" cy="7359879"/>
          </a:xfrm>
          <a:custGeom>
            <a:avLst/>
            <a:gdLst/>
            <a:ahLst/>
            <a:cxnLst/>
            <a:rect l="l" t="t" r="r" b="b"/>
            <a:pathLst>
              <a:path w="5540755" h="7359879">
                <a:moveTo>
                  <a:pt x="0" y="0"/>
                </a:moveTo>
                <a:lnTo>
                  <a:pt x="5540756" y="0"/>
                </a:lnTo>
                <a:lnTo>
                  <a:pt x="5540756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56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15709" y="1028700"/>
            <a:ext cx="2007698" cy="748324"/>
          </a:xfrm>
          <a:custGeom>
            <a:avLst/>
            <a:gdLst/>
            <a:ahLst/>
            <a:cxnLst/>
            <a:rect l="l" t="t" r="r" b="b"/>
            <a:pathLst>
              <a:path w="2007698" h="748324">
                <a:moveTo>
                  <a:pt x="0" y="0"/>
                </a:moveTo>
                <a:lnTo>
                  <a:pt x="2007698" y="0"/>
                </a:lnTo>
                <a:lnTo>
                  <a:pt x="2007698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542028" y="4983079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062514" y="2673254"/>
            <a:ext cx="10146972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241"/>
              </a:lnSpc>
              <a:spcBef>
                <a:spcPct val="0"/>
              </a:spcBef>
            </a:pPr>
            <a:r>
              <a:rPr lang="en-US" sz="7701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Comenzamos una nueva jornada.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9936" y="4437081"/>
            <a:ext cx="8460607" cy="3795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En el Nombre del Padre,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Hijo,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Espíritu Santo. </a:t>
            </a:r>
          </a:p>
          <a:p>
            <a:pPr marL="0" lvl="0" indent="0" algn="ctr">
              <a:lnSpc>
                <a:spcPts val="5048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Amén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7811">
            <a:off x="3213589" y="-4672944"/>
            <a:ext cx="5629103" cy="5980455"/>
          </a:xfrm>
          <a:custGeom>
            <a:avLst/>
            <a:gdLst/>
            <a:ahLst/>
            <a:cxnLst/>
            <a:rect l="l" t="t" r="r" b="b"/>
            <a:pathLst>
              <a:path w="5629103" h="5980455">
                <a:moveTo>
                  <a:pt x="0" y="0"/>
                </a:moveTo>
                <a:lnTo>
                  <a:pt x="5629103" y="0"/>
                </a:lnTo>
                <a:lnTo>
                  <a:pt x="5629103" y="5980455"/>
                </a:lnTo>
                <a:lnTo>
                  <a:pt x="0" y="5980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430940">
            <a:off x="15211659" y="5680366"/>
            <a:ext cx="7910838" cy="7663624"/>
          </a:xfrm>
          <a:custGeom>
            <a:avLst/>
            <a:gdLst/>
            <a:ahLst/>
            <a:cxnLst/>
            <a:rect l="l" t="t" r="r" b="b"/>
            <a:pathLst>
              <a:path w="7910838" h="7663624">
                <a:moveTo>
                  <a:pt x="0" y="0"/>
                </a:moveTo>
                <a:lnTo>
                  <a:pt x="7910838" y="0"/>
                </a:lnTo>
                <a:lnTo>
                  <a:pt x="7910838" y="7663625"/>
                </a:lnTo>
                <a:lnTo>
                  <a:pt x="0" y="7663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963289">
            <a:off x="6191885" y="8805966"/>
            <a:ext cx="6738349" cy="7668107"/>
          </a:xfrm>
          <a:custGeom>
            <a:avLst/>
            <a:gdLst/>
            <a:ahLst/>
            <a:cxnLst/>
            <a:rect l="l" t="t" r="r" b="b"/>
            <a:pathLst>
              <a:path w="6738349" h="7668107">
                <a:moveTo>
                  <a:pt x="0" y="0"/>
                </a:moveTo>
                <a:lnTo>
                  <a:pt x="6738349" y="0"/>
                </a:lnTo>
                <a:lnTo>
                  <a:pt x="6738349" y="7668107"/>
                </a:lnTo>
                <a:lnTo>
                  <a:pt x="0" y="7668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104636">
            <a:off x="9105075" y="-4318559"/>
            <a:ext cx="6661879" cy="6453695"/>
          </a:xfrm>
          <a:custGeom>
            <a:avLst/>
            <a:gdLst/>
            <a:ahLst/>
            <a:cxnLst/>
            <a:rect l="l" t="t" r="r" b="b"/>
            <a:pathLst>
              <a:path w="6661879" h="6453695">
                <a:moveTo>
                  <a:pt x="0" y="0"/>
                </a:moveTo>
                <a:lnTo>
                  <a:pt x="6661879" y="0"/>
                </a:lnTo>
                <a:lnTo>
                  <a:pt x="6661879" y="6453695"/>
                </a:lnTo>
                <a:lnTo>
                  <a:pt x="0" y="6453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3704090">
            <a:off x="15654218" y="-2785523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7"/>
                </a:lnTo>
                <a:lnTo>
                  <a:pt x="0" y="66919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7" name="Freeform 7"/>
          <p:cNvSpPr/>
          <p:nvPr/>
        </p:nvSpPr>
        <p:spPr>
          <a:xfrm rot="1112961">
            <a:off x="-3712372" y="-2060723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177092">
            <a:off x="-2745706" y="6847391"/>
            <a:ext cx="7119416" cy="7614349"/>
          </a:xfrm>
          <a:custGeom>
            <a:avLst/>
            <a:gdLst/>
            <a:ahLst/>
            <a:cxnLst/>
            <a:rect l="l" t="t" r="r" b="b"/>
            <a:pathLst>
              <a:path w="7119416" h="7614349">
                <a:moveTo>
                  <a:pt x="0" y="0"/>
                </a:moveTo>
                <a:lnTo>
                  <a:pt x="7119416" y="0"/>
                </a:lnTo>
                <a:lnTo>
                  <a:pt x="7119416" y="7614348"/>
                </a:lnTo>
                <a:lnTo>
                  <a:pt x="0" y="7614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2699999">
            <a:off x="9267660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699999">
            <a:off x="1380609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955329">
            <a:off x="225409" y="330961"/>
            <a:ext cx="2224777" cy="2732582"/>
          </a:xfrm>
          <a:custGeom>
            <a:avLst/>
            <a:gdLst/>
            <a:ahLst/>
            <a:cxnLst/>
            <a:rect l="l" t="t" r="r" b="b"/>
            <a:pathLst>
              <a:path w="2224777" h="2732582">
                <a:moveTo>
                  <a:pt x="0" y="0"/>
                </a:moveTo>
                <a:lnTo>
                  <a:pt x="2224778" y="0"/>
                </a:lnTo>
                <a:lnTo>
                  <a:pt x="2224778" y="2732582"/>
                </a:lnTo>
                <a:lnTo>
                  <a:pt x="0" y="2732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7770257">
            <a:off x="15409384" y="-1018802"/>
            <a:ext cx="5266262" cy="3361631"/>
          </a:xfrm>
          <a:custGeom>
            <a:avLst/>
            <a:gdLst/>
            <a:ahLst/>
            <a:cxnLst/>
            <a:rect l="l" t="t" r="r" b="b"/>
            <a:pathLst>
              <a:path w="5266262" h="3361631">
                <a:moveTo>
                  <a:pt x="0" y="0"/>
                </a:moveTo>
                <a:lnTo>
                  <a:pt x="5266262" y="0"/>
                </a:lnTo>
                <a:lnTo>
                  <a:pt x="5266262" y="3361630"/>
                </a:lnTo>
                <a:lnTo>
                  <a:pt x="0" y="33616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0" y="830477"/>
            <a:ext cx="16963709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22"/>
              </a:lnSpc>
              <a:spcBef>
                <a:spcPct val="0"/>
              </a:spcBef>
            </a:pPr>
            <a:r>
              <a:rPr lang="en-US" sz="5601">
                <a:solidFill>
                  <a:srgbClr val="44BBE4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“El reloj que marcaba otra hora”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00513" y="1621052"/>
            <a:ext cx="16286974" cy="838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4"/>
              </a:lnSpc>
            </a:pPr>
            <a:r>
              <a:rPr lang="en-US" sz="256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En un instituto había un reloj viejo en el pasillo. Todos lo miraban para saber cuándo empezaba la clase, cuándo era el recreo, cuándo terminaba el día. </a:t>
            </a:r>
          </a:p>
          <a:p>
            <a:pPr algn="l">
              <a:lnSpc>
                <a:spcPts val="3924"/>
              </a:lnSpc>
            </a:pPr>
            <a:r>
              <a:rPr lang="en-US" sz="256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Un año, el centro eligió un lema: TRANSFORMA. </a:t>
            </a:r>
          </a:p>
          <a:p>
            <a:pPr algn="l">
              <a:lnSpc>
                <a:spcPts val="3924"/>
              </a:lnSpc>
            </a:pPr>
            <a:r>
              <a:rPr lang="en-US" sz="256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Decían que era la última pieza de un camino que habían comenzado antes: primero CUÍDATE , luego MÍRATE , y ahora TRANSFORMA.</a:t>
            </a:r>
          </a:p>
          <a:p>
            <a:pPr algn="l">
              <a:lnSpc>
                <a:spcPts val="3924"/>
              </a:lnSpc>
            </a:pPr>
            <a:r>
              <a:rPr lang="en-US" sz="256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Algunos alumnos lo entendían rápido. Otros no tanto.</a:t>
            </a:r>
          </a:p>
          <a:p>
            <a:pPr algn="l">
              <a:lnSpc>
                <a:spcPts val="3924"/>
              </a:lnSpc>
            </a:pPr>
            <a:r>
              <a:rPr lang="en-US" sz="256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Entre ellos estaba Fermín. Fermín llevaba años en el mismo equipo de fútbol del barrio. Entrenaba casi todos los días, llegaba temprano a los partidos, se quedaba el último en recoger los conos. Se sentía orgulloso de su esfuerzo.</a:t>
            </a:r>
          </a:p>
          <a:p>
            <a:pPr algn="l">
              <a:lnSpc>
                <a:spcPts val="3924"/>
              </a:lnSpc>
            </a:pPr>
            <a:r>
              <a:rPr lang="en-US" sz="256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Ese mismo año, llegó al equipo un chico nuevo, Benito. Apenas llevaba dos meses entrenando. A veces llegaba tarde, otras se le veía cansado. Pero en la final de uno de los torneos más importantes, Benito marcó el gol decisivo.</a:t>
            </a:r>
          </a:p>
          <a:p>
            <a:pPr algn="l">
              <a:lnSpc>
                <a:spcPts val="3924"/>
              </a:lnSpc>
            </a:pPr>
            <a:r>
              <a:rPr lang="en-US" sz="256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Al terminar, el entrenador llamó a todos. Entregó a cada uno una medalla igual. La misma para Fermín, que llevaba años allí, y para Benito, que había llegado “tarde”.</a:t>
            </a:r>
          </a:p>
          <a:p>
            <a:pPr algn="l">
              <a:lnSpc>
                <a:spcPts val="3924"/>
              </a:lnSpc>
            </a:pPr>
            <a:r>
              <a:rPr lang="en-US" sz="256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Fermín sintió un nudo en el estómago. </a:t>
            </a:r>
          </a:p>
          <a:p>
            <a:pPr algn="l">
              <a:lnSpc>
                <a:spcPts val="3924"/>
              </a:lnSpc>
            </a:pPr>
            <a:r>
              <a:rPr lang="en-US" sz="2565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—No es justo —pensó—. Yo he estado más tiempo, he hecho más esfuerzo. ¿Por qué la misma medalla?</a:t>
            </a:r>
          </a:p>
          <a:p>
            <a:pPr algn="l">
              <a:lnSpc>
                <a:spcPts val="3924"/>
              </a:lnSpc>
              <a:spcBef>
                <a:spcPct val="0"/>
              </a:spcBef>
            </a:pPr>
            <a:endParaRPr lang="en-US" sz="2565">
              <a:solidFill>
                <a:srgbClr val="000000"/>
              </a:solidFill>
              <a:latin typeface="Comic Sans"/>
              <a:ea typeface="Comic Sans"/>
              <a:cs typeface="Comic Sans"/>
              <a:sym typeface="Comic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7811">
            <a:off x="3213589" y="-4672944"/>
            <a:ext cx="5629103" cy="5980455"/>
          </a:xfrm>
          <a:custGeom>
            <a:avLst/>
            <a:gdLst/>
            <a:ahLst/>
            <a:cxnLst/>
            <a:rect l="l" t="t" r="r" b="b"/>
            <a:pathLst>
              <a:path w="5629103" h="5980455">
                <a:moveTo>
                  <a:pt x="0" y="0"/>
                </a:moveTo>
                <a:lnTo>
                  <a:pt x="5629103" y="0"/>
                </a:lnTo>
                <a:lnTo>
                  <a:pt x="5629103" y="5980455"/>
                </a:lnTo>
                <a:lnTo>
                  <a:pt x="0" y="5980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430940">
            <a:off x="15211659" y="5680366"/>
            <a:ext cx="7910838" cy="7663624"/>
          </a:xfrm>
          <a:custGeom>
            <a:avLst/>
            <a:gdLst/>
            <a:ahLst/>
            <a:cxnLst/>
            <a:rect l="l" t="t" r="r" b="b"/>
            <a:pathLst>
              <a:path w="7910838" h="7663624">
                <a:moveTo>
                  <a:pt x="0" y="0"/>
                </a:moveTo>
                <a:lnTo>
                  <a:pt x="7910838" y="0"/>
                </a:lnTo>
                <a:lnTo>
                  <a:pt x="7910838" y="7663625"/>
                </a:lnTo>
                <a:lnTo>
                  <a:pt x="0" y="7663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963289">
            <a:off x="6191885" y="8805966"/>
            <a:ext cx="6738349" cy="7668107"/>
          </a:xfrm>
          <a:custGeom>
            <a:avLst/>
            <a:gdLst/>
            <a:ahLst/>
            <a:cxnLst/>
            <a:rect l="l" t="t" r="r" b="b"/>
            <a:pathLst>
              <a:path w="6738349" h="7668107">
                <a:moveTo>
                  <a:pt x="0" y="0"/>
                </a:moveTo>
                <a:lnTo>
                  <a:pt x="6738349" y="0"/>
                </a:lnTo>
                <a:lnTo>
                  <a:pt x="6738349" y="7668107"/>
                </a:lnTo>
                <a:lnTo>
                  <a:pt x="0" y="7668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104636">
            <a:off x="9105075" y="-4318559"/>
            <a:ext cx="6661879" cy="6453695"/>
          </a:xfrm>
          <a:custGeom>
            <a:avLst/>
            <a:gdLst/>
            <a:ahLst/>
            <a:cxnLst/>
            <a:rect l="l" t="t" r="r" b="b"/>
            <a:pathLst>
              <a:path w="6661879" h="6453695">
                <a:moveTo>
                  <a:pt x="0" y="0"/>
                </a:moveTo>
                <a:lnTo>
                  <a:pt x="6661879" y="0"/>
                </a:lnTo>
                <a:lnTo>
                  <a:pt x="6661879" y="6453695"/>
                </a:lnTo>
                <a:lnTo>
                  <a:pt x="0" y="6453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3704090">
            <a:off x="15654218" y="-2785523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7"/>
                </a:lnTo>
                <a:lnTo>
                  <a:pt x="0" y="66919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7" name="Freeform 7"/>
          <p:cNvSpPr/>
          <p:nvPr/>
        </p:nvSpPr>
        <p:spPr>
          <a:xfrm rot="1112961">
            <a:off x="-3712372" y="-2060723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177092">
            <a:off x="-2745706" y="6847391"/>
            <a:ext cx="7119416" cy="7614349"/>
          </a:xfrm>
          <a:custGeom>
            <a:avLst/>
            <a:gdLst/>
            <a:ahLst/>
            <a:cxnLst/>
            <a:rect l="l" t="t" r="r" b="b"/>
            <a:pathLst>
              <a:path w="7119416" h="7614349">
                <a:moveTo>
                  <a:pt x="0" y="0"/>
                </a:moveTo>
                <a:lnTo>
                  <a:pt x="7119416" y="0"/>
                </a:lnTo>
                <a:lnTo>
                  <a:pt x="7119416" y="7614348"/>
                </a:lnTo>
                <a:lnTo>
                  <a:pt x="0" y="7614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2699999">
            <a:off x="9267660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699999">
            <a:off x="1380609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955329">
            <a:off x="225409" y="330961"/>
            <a:ext cx="2224777" cy="2732582"/>
          </a:xfrm>
          <a:custGeom>
            <a:avLst/>
            <a:gdLst/>
            <a:ahLst/>
            <a:cxnLst/>
            <a:rect l="l" t="t" r="r" b="b"/>
            <a:pathLst>
              <a:path w="2224777" h="2732582">
                <a:moveTo>
                  <a:pt x="0" y="0"/>
                </a:moveTo>
                <a:lnTo>
                  <a:pt x="2224778" y="0"/>
                </a:lnTo>
                <a:lnTo>
                  <a:pt x="2224778" y="2732582"/>
                </a:lnTo>
                <a:lnTo>
                  <a:pt x="0" y="2732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7770257">
            <a:off x="15409384" y="-1018802"/>
            <a:ext cx="5266262" cy="3361631"/>
          </a:xfrm>
          <a:custGeom>
            <a:avLst/>
            <a:gdLst/>
            <a:ahLst/>
            <a:cxnLst/>
            <a:rect l="l" t="t" r="r" b="b"/>
            <a:pathLst>
              <a:path w="5266262" h="3361631">
                <a:moveTo>
                  <a:pt x="0" y="0"/>
                </a:moveTo>
                <a:lnTo>
                  <a:pt x="5266262" y="0"/>
                </a:lnTo>
                <a:lnTo>
                  <a:pt x="5266262" y="3361630"/>
                </a:lnTo>
                <a:lnTo>
                  <a:pt x="0" y="33616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37798" y="1699192"/>
            <a:ext cx="15790479" cy="7300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A la mañana siguiente, en la oración, el profesor leyó una parábola de Jesús: la de los obreros de la viña. Un dueño contrata a unos al amanecer, a otros a media mañana, a otros al mediodía, e incluso a otros al final del día. Al pagarles, a todos les da lo mismo.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Fermín escuchaba y se sentía identificado con los primeros obreros. 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—Yo soy como ellos —pensaba—. Él trabajó más. ¿Por qué Dios trata igual a los que llegan tarde?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Pero entonces el profesor dijo algo que le hizo girar la cabeza: 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—Esta parábola no va de salarios. Va de amor. Dios no nos ama por horas trabajadas. Nos ama porque somos suyos. Y cuando entendemos eso, algo se transforma dentro de nosotros.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Fermín cerró los ojos. Recordó el lema del año: TRANSFORMA. 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Y por primera vez lo entendió así: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• CUÍDATE : Dios te cuida desde el primer momento. Te llama, te busca, te da un lugar en su viña.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• MÍRATE : Cuando te miras desde el amor de Dios, dejas de compararte. Ya no necesitas ser el primero para valer.</a:t>
            </a:r>
          </a:p>
          <a:p>
            <a:pPr algn="l">
              <a:lnSpc>
                <a:spcPts val="3872"/>
              </a:lnSpc>
              <a:spcBef>
                <a:spcPct val="0"/>
              </a:spcBef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• TRANSFORMA : Ese amor que recibes gratis te transforma. Te hace capaz de alegrarte por el otro, de incluir al que llega tarde, de vivir sin envidia.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7811">
            <a:off x="3213589" y="-4672944"/>
            <a:ext cx="5629103" cy="5980455"/>
          </a:xfrm>
          <a:custGeom>
            <a:avLst/>
            <a:gdLst/>
            <a:ahLst/>
            <a:cxnLst/>
            <a:rect l="l" t="t" r="r" b="b"/>
            <a:pathLst>
              <a:path w="5629103" h="5980455">
                <a:moveTo>
                  <a:pt x="0" y="0"/>
                </a:moveTo>
                <a:lnTo>
                  <a:pt x="5629103" y="0"/>
                </a:lnTo>
                <a:lnTo>
                  <a:pt x="5629103" y="5980455"/>
                </a:lnTo>
                <a:lnTo>
                  <a:pt x="0" y="5980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430940">
            <a:off x="15211659" y="5680366"/>
            <a:ext cx="7910838" cy="7663624"/>
          </a:xfrm>
          <a:custGeom>
            <a:avLst/>
            <a:gdLst/>
            <a:ahLst/>
            <a:cxnLst/>
            <a:rect l="l" t="t" r="r" b="b"/>
            <a:pathLst>
              <a:path w="7910838" h="7663624">
                <a:moveTo>
                  <a:pt x="0" y="0"/>
                </a:moveTo>
                <a:lnTo>
                  <a:pt x="7910838" y="0"/>
                </a:lnTo>
                <a:lnTo>
                  <a:pt x="7910838" y="7663625"/>
                </a:lnTo>
                <a:lnTo>
                  <a:pt x="0" y="7663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963289">
            <a:off x="6191885" y="8805966"/>
            <a:ext cx="6738349" cy="7668107"/>
          </a:xfrm>
          <a:custGeom>
            <a:avLst/>
            <a:gdLst/>
            <a:ahLst/>
            <a:cxnLst/>
            <a:rect l="l" t="t" r="r" b="b"/>
            <a:pathLst>
              <a:path w="6738349" h="7668107">
                <a:moveTo>
                  <a:pt x="0" y="0"/>
                </a:moveTo>
                <a:lnTo>
                  <a:pt x="6738349" y="0"/>
                </a:lnTo>
                <a:lnTo>
                  <a:pt x="6738349" y="7668107"/>
                </a:lnTo>
                <a:lnTo>
                  <a:pt x="0" y="7668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104636">
            <a:off x="9105075" y="-4318559"/>
            <a:ext cx="6661879" cy="6453695"/>
          </a:xfrm>
          <a:custGeom>
            <a:avLst/>
            <a:gdLst/>
            <a:ahLst/>
            <a:cxnLst/>
            <a:rect l="l" t="t" r="r" b="b"/>
            <a:pathLst>
              <a:path w="6661879" h="6453695">
                <a:moveTo>
                  <a:pt x="0" y="0"/>
                </a:moveTo>
                <a:lnTo>
                  <a:pt x="6661879" y="0"/>
                </a:lnTo>
                <a:lnTo>
                  <a:pt x="6661879" y="6453695"/>
                </a:lnTo>
                <a:lnTo>
                  <a:pt x="0" y="6453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3704090">
            <a:off x="15654218" y="-2785523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7"/>
                </a:lnTo>
                <a:lnTo>
                  <a:pt x="0" y="66919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7" name="Freeform 7"/>
          <p:cNvSpPr/>
          <p:nvPr/>
        </p:nvSpPr>
        <p:spPr>
          <a:xfrm rot="1112961">
            <a:off x="-3712372" y="-2060723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177092">
            <a:off x="-2745706" y="6847391"/>
            <a:ext cx="7119416" cy="7614349"/>
          </a:xfrm>
          <a:custGeom>
            <a:avLst/>
            <a:gdLst/>
            <a:ahLst/>
            <a:cxnLst/>
            <a:rect l="l" t="t" r="r" b="b"/>
            <a:pathLst>
              <a:path w="7119416" h="7614349">
                <a:moveTo>
                  <a:pt x="0" y="0"/>
                </a:moveTo>
                <a:lnTo>
                  <a:pt x="7119416" y="0"/>
                </a:lnTo>
                <a:lnTo>
                  <a:pt x="7119416" y="7614348"/>
                </a:lnTo>
                <a:lnTo>
                  <a:pt x="0" y="7614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2699999">
            <a:off x="9267660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699999">
            <a:off x="1380609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955329">
            <a:off x="225409" y="330961"/>
            <a:ext cx="2224777" cy="2732582"/>
          </a:xfrm>
          <a:custGeom>
            <a:avLst/>
            <a:gdLst/>
            <a:ahLst/>
            <a:cxnLst/>
            <a:rect l="l" t="t" r="r" b="b"/>
            <a:pathLst>
              <a:path w="2224777" h="2732582">
                <a:moveTo>
                  <a:pt x="0" y="0"/>
                </a:moveTo>
                <a:lnTo>
                  <a:pt x="2224778" y="0"/>
                </a:lnTo>
                <a:lnTo>
                  <a:pt x="2224778" y="2732582"/>
                </a:lnTo>
                <a:lnTo>
                  <a:pt x="0" y="2732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7770257">
            <a:off x="15409384" y="-1018802"/>
            <a:ext cx="5266262" cy="3361631"/>
          </a:xfrm>
          <a:custGeom>
            <a:avLst/>
            <a:gdLst/>
            <a:ahLst/>
            <a:cxnLst/>
            <a:rect l="l" t="t" r="r" b="b"/>
            <a:pathLst>
              <a:path w="5266262" h="3361631">
                <a:moveTo>
                  <a:pt x="0" y="0"/>
                </a:moveTo>
                <a:lnTo>
                  <a:pt x="5266262" y="0"/>
                </a:lnTo>
                <a:lnTo>
                  <a:pt x="5266262" y="3361630"/>
                </a:lnTo>
                <a:lnTo>
                  <a:pt x="0" y="33616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65820" y="1222635"/>
            <a:ext cx="15790479" cy="4342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2"/>
              </a:lnSpc>
            </a:pPr>
            <a:endParaRPr/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Al día siguiente, en el entrenamiento, Fermín se acercó a Benito. 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—Buen gol el del otro día —le dijo, sonriendo—. Me alegro de que estés en el equipo.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Fermín no había cambiado de equipo. Ni de entrenador. Ni de medalla. Pero algo dentro de él sí había cambiado. </a:t>
            </a:r>
          </a:p>
          <a:p>
            <a:pPr algn="l">
              <a:lnSpc>
                <a:spcPts val="3872"/>
              </a:lnSpc>
            </a:pPr>
            <a:r>
              <a:rPr lang="en-US" sz="253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El reloj del pasillo seguía marcando las mismas horas, pero en su corazón, </a:t>
            </a:r>
            <a:r>
              <a:rPr lang="en-US" sz="2530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Dios había puesto otra hora: la hora de la gracia, la hora del amor gratuito, la hora de TRANSFORMA .</a:t>
            </a:r>
          </a:p>
          <a:p>
            <a:pPr algn="l">
              <a:lnSpc>
                <a:spcPts val="3872"/>
              </a:lnSpc>
            </a:pPr>
            <a:endParaRPr lang="en-US" sz="2530" b="1">
              <a:solidFill>
                <a:srgbClr val="000000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872"/>
              </a:lnSpc>
              <a:spcBef>
                <a:spcPct val="0"/>
              </a:spcBef>
            </a:pPr>
            <a:endParaRPr lang="en-US" sz="2530" b="1">
              <a:solidFill>
                <a:srgbClr val="000000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6989111" y="5298025"/>
            <a:ext cx="4988975" cy="4988975"/>
          </a:xfrm>
          <a:custGeom>
            <a:avLst/>
            <a:gdLst/>
            <a:ahLst/>
            <a:cxnLst/>
            <a:rect l="l" t="t" r="r" b="b"/>
            <a:pathLst>
              <a:path w="4988975" h="4988975">
                <a:moveTo>
                  <a:pt x="0" y="0"/>
                </a:moveTo>
                <a:lnTo>
                  <a:pt x="4988976" y="0"/>
                </a:lnTo>
                <a:lnTo>
                  <a:pt x="4988976" y="4988975"/>
                </a:lnTo>
                <a:lnTo>
                  <a:pt x="0" y="49889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33468">
            <a:off x="13040144" y="-2774166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4933468">
            <a:off x="-6329059" y="-2032460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8" y="0"/>
                </a:lnTo>
                <a:lnTo>
                  <a:pt x="12783628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14350" y="612934"/>
            <a:ext cx="17259300" cy="9061132"/>
          </a:xfrm>
          <a:custGeom>
            <a:avLst/>
            <a:gdLst/>
            <a:ahLst/>
            <a:cxnLst/>
            <a:rect l="l" t="t" r="r" b="b"/>
            <a:pathLst>
              <a:path w="17259300" h="9061132">
                <a:moveTo>
                  <a:pt x="0" y="0"/>
                </a:moveTo>
                <a:lnTo>
                  <a:pt x="17259300" y="0"/>
                </a:lnTo>
                <a:lnTo>
                  <a:pt x="17259300" y="9061132"/>
                </a:lnTo>
                <a:lnTo>
                  <a:pt x="0" y="90611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08802">
            <a:off x="14499326" y="-161183"/>
            <a:ext cx="3814762" cy="4114800"/>
          </a:xfrm>
          <a:custGeom>
            <a:avLst/>
            <a:gdLst/>
            <a:ahLst/>
            <a:cxnLst/>
            <a:rect l="l" t="t" r="r" b="b"/>
            <a:pathLst>
              <a:path w="3814762" h="4114800">
                <a:moveTo>
                  <a:pt x="0" y="0"/>
                </a:moveTo>
                <a:lnTo>
                  <a:pt x="3814762" y="0"/>
                </a:lnTo>
                <a:lnTo>
                  <a:pt x="38147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352899" y="1152998"/>
            <a:ext cx="7612334" cy="1530262"/>
            <a:chOff x="0" y="0"/>
            <a:chExt cx="2004895" cy="4030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04894" cy="403032"/>
            </a:xfrm>
            <a:custGeom>
              <a:avLst/>
              <a:gdLst/>
              <a:ahLst/>
              <a:cxnLst/>
              <a:rect l="l" t="t" r="r" b="b"/>
              <a:pathLst>
                <a:path w="2004894" h="403032">
                  <a:moveTo>
                    <a:pt x="101702" y="0"/>
                  </a:moveTo>
                  <a:lnTo>
                    <a:pt x="1903192" y="0"/>
                  </a:lnTo>
                  <a:cubicBezTo>
                    <a:pt x="1930165" y="0"/>
                    <a:pt x="1956034" y="10715"/>
                    <a:pt x="1975107" y="29788"/>
                  </a:cubicBezTo>
                  <a:cubicBezTo>
                    <a:pt x="1994179" y="48861"/>
                    <a:pt x="2004894" y="74729"/>
                    <a:pt x="2004894" y="101702"/>
                  </a:cubicBezTo>
                  <a:lnTo>
                    <a:pt x="2004894" y="301330"/>
                  </a:lnTo>
                  <a:cubicBezTo>
                    <a:pt x="2004894" y="357498"/>
                    <a:pt x="1959361" y="403032"/>
                    <a:pt x="1903192" y="403032"/>
                  </a:cubicBezTo>
                  <a:lnTo>
                    <a:pt x="101702" y="403032"/>
                  </a:lnTo>
                  <a:cubicBezTo>
                    <a:pt x="45534" y="403032"/>
                    <a:pt x="0" y="357498"/>
                    <a:pt x="0" y="301330"/>
                  </a:cubicBezTo>
                  <a:lnTo>
                    <a:pt x="0" y="101702"/>
                  </a:lnTo>
                  <a:cubicBezTo>
                    <a:pt x="0" y="45534"/>
                    <a:pt x="45534" y="0"/>
                    <a:pt x="101702" y="0"/>
                  </a:cubicBezTo>
                  <a:close/>
                </a:path>
              </a:pathLst>
            </a:custGeom>
            <a:solidFill>
              <a:srgbClr val="FFB6D9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04895" cy="4411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354427" y="1109059"/>
            <a:ext cx="1411655" cy="2155198"/>
          </a:xfrm>
          <a:custGeom>
            <a:avLst/>
            <a:gdLst/>
            <a:ahLst/>
            <a:cxnLst/>
            <a:rect l="l" t="t" r="r" b="b"/>
            <a:pathLst>
              <a:path w="1411655" h="2155198">
                <a:moveTo>
                  <a:pt x="0" y="0"/>
                </a:moveTo>
                <a:lnTo>
                  <a:pt x="1411654" y="0"/>
                </a:lnTo>
                <a:lnTo>
                  <a:pt x="1411654" y="2155198"/>
                </a:lnTo>
                <a:lnTo>
                  <a:pt x="0" y="21551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622297" y="841804"/>
            <a:ext cx="13118779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800"/>
              </a:lnSpc>
              <a:spcBef>
                <a:spcPct val="0"/>
              </a:spcBef>
            </a:pPr>
            <a:r>
              <a:rPr lang="en-US" sz="14000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ORACIÓN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90683" y="2708562"/>
            <a:ext cx="12744995" cy="457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62"/>
              </a:lnSpc>
            </a:pPr>
            <a:r>
              <a:rPr lang="en-US" sz="2465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Señ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or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, hoy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te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pedimos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que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nos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ayudes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a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vivir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este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lema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: </a:t>
            </a:r>
          </a:p>
          <a:p>
            <a:pPr marL="0" lvl="0" indent="0" algn="l">
              <a:lnSpc>
                <a:spcPts val="6162"/>
              </a:lnSpc>
            </a:pPr>
            <a:r>
              <a:rPr lang="en-US" sz="2465" b="1" u="none" strike="noStrike" spc="273" dirty="0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CUÍDATE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,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porque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Tú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nos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cuidas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siempre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 </a:t>
            </a:r>
          </a:p>
          <a:p>
            <a:pPr marL="0" lvl="0" indent="0" algn="l">
              <a:lnSpc>
                <a:spcPts val="6162"/>
              </a:lnSpc>
            </a:pPr>
            <a:r>
              <a:rPr lang="en-US" sz="2465" b="1" u="none" strike="noStrike" spc="273" dirty="0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MÍRATE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,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porque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en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Ti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vemos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nuestro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verdadero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valor. </a:t>
            </a:r>
          </a:p>
          <a:p>
            <a:pPr marL="0" lvl="0" indent="0" algn="l">
              <a:lnSpc>
                <a:spcPts val="6162"/>
              </a:lnSpc>
            </a:pPr>
            <a:r>
              <a:rPr lang="en-US" sz="2465" b="1" u="none" strike="noStrike" spc="273" dirty="0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TRANSFORMA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,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porque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solo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tu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amor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puede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cambiar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nuestro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2465" u="none" strike="noStrike" spc="273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corazón</a:t>
            </a:r>
            <a:r>
              <a:rPr lang="en-US" sz="2465" u="none" strike="noStrike" spc="273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 </a:t>
            </a:r>
          </a:p>
          <a:p>
            <a:pPr marL="0" lvl="0" indent="0" algn="l">
              <a:lnSpc>
                <a:spcPts val="6162"/>
              </a:lnSpc>
            </a:pPr>
            <a:r>
              <a:rPr lang="en-US" sz="2465" b="1" u="none" strike="noStrike" spc="273" dirty="0" err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Amén</a:t>
            </a:r>
            <a:r>
              <a:rPr lang="en-US" sz="2465" b="1" u="none" strike="noStrike" spc="273" dirty="0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.</a:t>
            </a:r>
          </a:p>
          <a:p>
            <a:pPr marL="0" lvl="0" indent="0" algn="l">
              <a:lnSpc>
                <a:spcPts val="6162"/>
              </a:lnSpc>
            </a:pPr>
            <a:endParaRPr lang="en-US" sz="2465" b="1" u="none" strike="noStrike" spc="273" dirty="0">
              <a:solidFill>
                <a:srgbClr val="000000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C566B75-9122-BCF3-F806-50F1014BEF3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655" y="5830448"/>
            <a:ext cx="2623975" cy="3614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707657">
            <a:off x="5549114" y="6549805"/>
            <a:ext cx="7327232" cy="8338244"/>
          </a:xfrm>
          <a:custGeom>
            <a:avLst/>
            <a:gdLst/>
            <a:ahLst/>
            <a:cxnLst/>
            <a:rect l="l" t="t" r="r" b="b"/>
            <a:pathLst>
              <a:path w="7327232" h="8338244">
                <a:moveTo>
                  <a:pt x="0" y="0"/>
                </a:moveTo>
                <a:lnTo>
                  <a:pt x="7327232" y="0"/>
                </a:lnTo>
                <a:lnTo>
                  <a:pt x="7327232" y="8338244"/>
                </a:lnTo>
                <a:lnTo>
                  <a:pt x="0" y="8338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105157">
            <a:off x="8927389" y="-2990601"/>
            <a:ext cx="5719349" cy="5540619"/>
          </a:xfrm>
          <a:custGeom>
            <a:avLst/>
            <a:gdLst/>
            <a:ahLst/>
            <a:cxnLst/>
            <a:rect l="l" t="t" r="r" b="b"/>
            <a:pathLst>
              <a:path w="5719349" h="5540619">
                <a:moveTo>
                  <a:pt x="0" y="0"/>
                </a:moveTo>
                <a:lnTo>
                  <a:pt x="5719349" y="0"/>
                </a:lnTo>
                <a:lnTo>
                  <a:pt x="5719349" y="5540620"/>
                </a:lnTo>
                <a:lnTo>
                  <a:pt x="0" y="5540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177092">
            <a:off x="-1608017" y="64467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2454126" y="256964"/>
            <a:ext cx="14058946" cy="355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3"/>
              </a:lnSpc>
            </a:pPr>
            <a:r>
              <a:rPr lang="en-US" sz="25802">
                <a:solidFill>
                  <a:srgbClr val="FF914D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FELIZ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61031" y="2871841"/>
            <a:ext cx="10303398" cy="238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73"/>
              </a:lnSpc>
            </a:pPr>
            <a:r>
              <a:rPr lang="en-US" sz="17403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Jueves</a:t>
            </a:r>
          </a:p>
        </p:txBody>
      </p:sp>
      <p:sp>
        <p:nvSpPr>
          <p:cNvPr id="11" name="Freeform 11"/>
          <p:cNvSpPr/>
          <p:nvPr/>
        </p:nvSpPr>
        <p:spPr>
          <a:xfrm rot="595726">
            <a:off x="679339" y="5893718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911493" y="354297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964853" y="4809655"/>
            <a:ext cx="4749143" cy="5477345"/>
          </a:xfrm>
          <a:custGeom>
            <a:avLst/>
            <a:gdLst/>
            <a:ahLst/>
            <a:cxnLst/>
            <a:rect l="l" t="t" r="r" b="b"/>
            <a:pathLst>
              <a:path w="4749143" h="5477345">
                <a:moveTo>
                  <a:pt x="0" y="0"/>
                </a:moveTo>
                <a:lnTo>
                  <a:pt x="4749143" y="0"/>
                </a:lnTo>
                <a:lnTo>
                  <a:pt x="4749143" y="5477345"/>
                </a:lnTo>
                <a:lnTo>
                  <a:pt x="0" y="547734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0024" t="-1611" r="-11025" b="-3345"/>
            </a:stretch>
          </a:blipFill>
        </p:spPr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675</Words>
  <Application>Microsoft Macintosh PowerPoint</Application>
  <PresentationFormat>Personalizado</PresentationFormat>
  <Paragraphs>44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Calibri</vt:lpstr>
      <vt:lpstr>Comic Sans</vt:lpstr>
      <vt:lpstr>Comic Sans Bold</vt:lpstr>
      <vt:lpstr>Dreaming Outloud Script</vt:lpstr>
      <vt:lpstr>Arial</vt:lpstr>
      <vt:lpstr>Sensa Wild Fill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Jueves 17/ 9/ 2026</dc:title>
  <cp:lastModifiedBy>Microsoft Office User</cp:lastModifiedBy>
  <cp:revision>2</cp:revision>
  <dcterms:created xsi:type="dcterms:W3CDTF">2006-08-16T00:00:00Z</dcterms:created>
  <dcterms:modified xsi:type="dcterms:W3CDTF">2026-09-12T10:02:11Z</dcterms:modified>
  <dc:identifier>DAHU-WMFR7c</dc:identifier>
</cp:coreProperties>
</file>