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1" r:id="rId6"/>
  </p:sldIdLst>
  <p:sldSz cx="18288000" cy="10287000"/>
  <p:notesSz cx="6858000" cy="9144000"/>
  <p:embeddedFontLst>
    <p:embeddedFont>
      <p:font typeface="Comic Sans" panose="030F0902030302020204" pitchFamily="66" charset="0"/>
      <p:regular r:id="rId7"/>
      <p:bold r:id="rId8"/>
      <p:boldItalic r:id="rId9"/>
    </p:embeddedFont>
    <p:embeddedFont>
      <p:font typeface="Comic Sans Bold" panose="03000902030302020204" pitchFamily="66" charset="0"/>
      <p:regular r:id="rId10"/>
      <p:bold r:id="rId11"/>
    </p:embeddedFont>
    <p:embeddedFont>
      <p:font typeface="Comic Sans MS" panose="030F0902030302020204" pitchFamily="66" charset="0"/>
      <p:regular r:id="rId12"/>
    </p:embeddedFont>
    <p:embeddedFont>
      <p:font typeface="Dreaming Outloud Script" pitchFamily="2" charset="77"/>
      <p:regular r:id="rId13"/>
    </p:embeddedFont>
    <p:embeddedFont>
      <p:font typeface="Sensa Wild Fill" pitchFamily="2" charset="77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94" autoAdjust="0"/>
    <p:restoredTop sz="94510" autoAdjust="0"/>
  </p:normalViewPr>
  <p:slideViewPr>
    <p:cSldViewPr>
      <p:cViewPr varScale="1">
        <p:scale>
          <a:sx n="57" d="100"/>
          <a:sy n="57" d="100"/>
        </p:scale>
        <p:origin x="168" y="1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30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4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Lunes</a:t>
            </a:r>
          </a:p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21/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1"/>
              </a:lnSpc>
            </a:pPr>
            <a:r>
              <a:rPr lang="en-US" sz="7701" dirty="0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TERCERA SEMANA </a:t>
            </a:r>
          </a:p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 dirty="0" err="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deL</a:t>
            </a:r>
            <a:r>
              <a:rPr lang="en-US" sz="7701" dirty="0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 CURSO 2026/27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921154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r>
              <a:rPr lang="en-US" sz="32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Comenzamos una nueva jornada.</a:t>
            </a:r>
          </a:p>
          <a:p>
            <a:pPr algn="ctr">
              <a:lnSpc>
                <a:spcPts val="5048"/>
              </a:lnSpc>
            </a:pPr>
            <a:endParaRPr lang="en-US" sz="3299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Aplicación&#10;&#10;El contenido generado por IA puede ser incorrecto.">
            <a:extLst>
              <a:ext uri="{FF2B5EF4-FFF2-40B4-BE49-F238E27FC236}">
                <a16:creationId xmlns:a16="http://schemas.microsoft.com/office/drawing/2014/main" id="{9137FBEC-6CD0-D0C4-535D-42D3CAA8E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86"/>
            <a:ext cx="18440400" cy="103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1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963289">
            <a:off x="6689429" y="942384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4426694" y="1462854"/>
            <a:ext cx="8691334" cy="678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Disfruta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de la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siguiente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canción...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8D2CC1B-DC26-73AB-E4BB-16FD4548240C}"/>
              </a:ext>
            </a:extLst>
          </p:cNvPr>
          <p:cNvSpPr txBox="1"/>
          <p:nvPr/>
        </p:nvSpPr>
        <p:spPr>
          <a:xfrm>
            <a:off x="3305760" y="2381583"/>
            <a:ext cx="109739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u="sng" kern="100" dirty="0">
                <a:solidFill>
                  <a:srgbClr val="0563C1"/>
                </a:solidFill>
                <a:latin typeface="Comic Sans MS" panose="030F09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https://</a:t>
            </a:r>
            <a:r>
              <a:rPr lang="es-ES" sz="3200" u="sng" kern="100" dirty="0" err="1">
                <a:solidFill>
                  <a:srgbClr val="0563C1"/>
                </a:solidFill>
                <a:latin typeface="Comic Sans MS" panose="030F09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www.youtube.com</a:t>
            </a:r>
            <a:r>
              <a:rPr lang="es-ES" sz="3200" u="sng" kern="100" dirty="0">
                <a:solidFill>
                  <a:srgbClr val="0563C1"/>
                </a:solidFill>
                <a:latin typeface="Comic Sans MS" panose="030F09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s-ES" sz="3200" u="sng" kern="100" dirty="0" err="1">
                <a:solidFill>
                  <a:srgbClr val="0563C1"/>
                </a:solidFill>
                <a:latin typeface="Comic Sans MS" panose="030F09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watch?v</a:t>
            </a:r>
            <a:r>
              <a:rPr lang="es-ES" sz="3200" u="sng" kern="100" dirty="0">
                <a:solidFill>
                  <a:srgbClr val="0563C1"/>
                </a:solidFill>
                <a:latin typeface="Comic Sans MS" panose="030F09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=S4kFwJNO2g4&amp;list=RDS4kFwJNO2g4&amp;start_radio=1</a:t>
            </a:r>
            <a:endParaRPr lang="es-ES" sz="3200" kern="100" dirty="0">
              <a:effectLst/>
              <a:latin typeface="Comic Sans MS" panose="030F09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A2A2AC88-BC98-D7DA-53C5-F2312CEB0740}"/>
              </a:ext>
            </a:extLst>
          </p:cNvPr>
          <p:cNvSpPr txBox="1"/>
          <p:nvPr/>
        </p:nvSpPr>
        <p:spPr>
          <a:xfrm>
            <a:off x="1880283" y="3761711"/>
            <a:ext cx="13955495" cy="3666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  <a:spcBef>
                <a:spcPct val="0"/>
              </a:spcBef>
            </a:pPr>
            <a:r>
              <a:rPr lang="es-ES" sz="3600" dirty="0">
                <a:latin typeface="Comic Sans MS" panose="030F0902030302020204" pitchFamily="66" charset="0"/>
              </a:rPr>
              <a:t>Muchas veces buscamos que nos pasen cosas grandes para ser felices y no nos damos cuenta de todo lo bueno que tenemos cada día. Un desayuno, una canción, estar con las personas que queremos… Son pequeños momentos que también merecen ser disfrutados y agradecidos.</a:t>
            </a:r>
            <a:endParaRPr lang="en-US" sz="3600" dirty="0">
              <a:solidFill>
                <a:srgbClr val="000000"/>
              </a:solidFill>
              <a:latin typeface="Comic Sans MS" panose="030F0902030302020204" pitchFamily="66" charset="0"/>
              <a:ea typeface="Comic Sans"/>
              <a:cs typeface="Comic Sans"/>
              <a:sym typeface="Comic Sans"/>
            </a:endParaRPr>
          </a:p>
        </p:txBody>
      </p:sp>
      <p:pic>
        <p:nvPicPr>
          <p:cNvPr id="20" name="Imagen 19" descr="Texto, Carta&#10;&#10;El contenido generado por IA puede ser incorrecto.">
            <a:extLst>
              <a:ext uri="{FF2B5EF4-FFF2-40B4-BE49-F238E27FC236}">
                <a16:creationId xmlns:a16="http://schemas.microsoft.com/office/drawing/2014/main" id="{E32075DB-5965-30EC-EF42-3BE889B550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62" r="4552" b="21591"/>
          <a:stretch>
            <a:fillRect/>
          </a:stretch>
        </p:blipFill>
        <p:spPr>
          <a:xfrm>
            <a:off x="5613181" y="7520864"/>
            <a:ext cx="6731219" cy="27389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2454126" y="533593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61031" y="3392629"/>
            <a:ext cx="10303398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Lunes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/>
          <p:cNvSpPr/>
          <p:nvPr/>
        </p:nvSpPr>
        <p:spPr>
          <a:xfrm>
            <a:off x="6495773" y="59060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116</Words>
  <Application>Microsoft Macintosh PowerPoint</Application>
  <PresentationFormat>Personalizado</PresentationFormat>
  <Paragraphs>17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Comic Sans Bold</vt:lpstr>
      <vt:lpstr>Comic Sans</vt:lpstr>
      <vt:lpstr>Arial</vt:lpstr>
      <vt:lpstr>Calibri</vt:lpstr>
      <vt:lpstr>Sensa Wild Fill</vt:lpstr>
      <vt:lpstr>Dreaming Outloud Script</vt:lpstr>
      <vt:lpstr>Comic Sans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“Cómo vemos el futuro determina cómo vivimos el presente, miremos el futuro con ilusión”</dc:title>
  <cp:lastModifiedBy>María Linero Artiaga</cp:lastModifiedBy>
  <cp:revision>5</cp:revision>
  <dcterms:created xsi:type="dcterms:W3CDTF">2006-08-16T00:00:00Z</dcterms:created>
  <dcterms:modified xsi:type="dcterms:W3CDTF">2026-09-18T07:51:52Z</dcterms:modified>
  <dc:identifier>DAHTXvSvzu0</dc:identifier>
</cp:coreProperties>
</file>