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63" r:id="rId4"/>
    <p:sldId id="261" r:id="rId5"/>
    <p:sldId id="262" r:id="rId6"/>
  </p:sldIdLst>
  <p:sldSz cx="18288000" cy="10287000"/>
  <p:notesSz cx="6858000" cy="9144000"/>
  <p:embeddedFontLst>
    <p:embeddedFont>
      <p:font typeface="Comic Sans Bold" panose="03000902030302020204" pitchFamily="66" charset="0"/>
      <p:regular r:id="rId7"/>
      <p:bold r:id="rId8"/>
    </p:embeddedFont>
    <p:embeddedFont>
      <p:font typeface="Comic Sans MS" panose="030F0902030302020204" pitchFamily="66" charset="0"/>
      <p:regular r:id="rId9"/>
    </p:embeddedFont>
    <p:embeddedFont>
      <p:font typeface="Dreaming Outloud Script" pitchFamily="2" charset="77"/>
      <p:regular r:id="rId10"/>
    </p:embeddedFont>
    <p:embeddedFont>
      <p:font typeface="Sensa Wild Fill" pitchFamily="2" charset="77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47" autoAdjust="0"/>
    <p:restoredTop sz="94482" autoAdjust="0"/>
  </p:normalViewPr>
  <p:slideViewPr>
    <p:cSldViewPr>
      <p:cViewPr>
        <p:scale>
          <a:sx n="54" d="100"/>
          <a:sy n="54" d="100"/>
        </p:scale>
        <p:origin x="664" y="10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13" Type="http://schemas.openxmlformats.org/officeDocument/2006/relationships/image" Target="../media/image24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11" Type="http://schemas.openxmlformats.org/officeDocument/2006/relationships/image" Target="../media/image22.sv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2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114527" y="2656801"/>
            <a:ext cx="14058946" cy="33491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921"/>
              </a:lnSpc>
            </a:pPr>
            <a:r>
              <a:rPr lang="en-US" sz="12306">
                <a:solidFill>
                  <a:srgbClr val="02100C"/>
                </a:solidFill>
                <a:latin typeface="Sensa Wild Fill"/>
                <a:ea typeface="Sensa Wild Fill"/>
                <a:cs typeface="Sensa Wild Fill"/>
                <a:sym typeface="Sensa Wild Fill"/>
              </a:rPr>
              <a:t>ORACIÓN DE LA MAÑANA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396798" y="1312355"/>
            <a:ext cx="3448557" cy="11703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81"/>
              </a:lnSpc>
            </a:pPr>
            <a:r>
              <a:rPr lang="en-US" sz="4024" spc="603">
                <a:solidFill>
                  <a:srgbClr val="FFFFFF"/>
                </a:solidFill>
                <a:latin typeface="Sensa Wild Fill"/>
                <a:ea typeface="Sensa Wild Fill"/>
                <a:cs typeface="Sensa Wild Fill"/>
                <a:sym typeface="Sensa Wild Fill"/>
              </a:rPr>
              <a:t>BUENOS DÍAS</a:t>
            </a:r>
          </a:p>
        </p:txBody>
      </p:sp>
      <p:sp>
        <p:nvSpPr>
          <p:cNvPr id="4" name="Freeform 4"/>
          <p:cNvSpPr/>
          <p:nvPr/>
        </p:nvSpPr>
        <p:spPr>
          <a:xfrm rot="665701">
            <a:off x="3350715" y="-2604734"/>
            <a:ext cx="4543718" cy="4827323"/>
          </a:xfrm>
          <a:custGeom>
            <a:avLst/>
            <a:gdLst/>
            <a:ahLst/>
            <a:cxnLst/>
            <a:rect l="l" t="t" r="r" b="b"/>
            <a:pathLst>
              <a:path w="4543718" h="4827323">
                <a:moveTo>
                  <a:pt x="0" y="0"/>
                </a:moveTo>
                <a:lnTo>
                  <a:pt x="4543718" y="0"/>
                </a:lnTo>
                <a:lnTo>
                  <a:pt x="4543718" y="4827323"/>
                </a:lnTo>
                <a:lnTo>
                  <a:pt x="0" y="482732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Freeform 5"/>
          <p:cNvSpPr/>
          <p:nvPr/>
        </p:nvSpPr>
        <p:spPr>
          <a:xfrm rot="-6560982">
            <a:off x="13520057" y="6047491"/>
            <a:ext cx="7478485" cy="7244783"/>
          </a:xfrm>
          <a:custGeom>
            <a:avLst/>
            <a:gdLst/>
            <a:ahLst/>
            <a:cxnLst/>
            <a:rect l="l" t="t" r="r" b="b"/>
            <a:pathLst>
              <a:path w="7478485" h="7244783">
                <a:moveTo>
                  <a:pt x="0" y="0"/>
                </a:moveTo>
                <a:lnTo>
                  <a:pt x="7478486" y="0"/>
                </a:lnTo>
                <a:lnTo>
                  <a:pt x="7478486" y="7244782"/>
                </a:lnTo>
                <a:lnTo>
                  <a:pt x="0" y="72447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6" name="Freeform 6"/>
          <p:cNvSpPr/>
          <p:nvPr/>
        </p:nvSpPr>
        <p:spPr>
          <a:xfrm rot="10116546">
            <a:off x="6364598" y="8059767"/>
            <a:ext cx="6801879" cy="7740403"/>
          </a:xfrm>
          <a:custGeom>
            <a:avLst/>
            <a:gdLst/>
            <a:ahLst/>
            <a:cxnLst/>
            <a:rect l="l" t="t" r="r" b="b"/>
            <a:pathLst>
              <a:path w="6801879" h="7740403">
                <a:moveTo>
                  <a:pt x="0" y="0"/>
                </a:moveTo>
                <a:lnTo>
                  <a:pt x="6801879" y="0"/>
                </a:lnTo>
                <a:lnTo>
                  <a:pt x="6801879" y="7740403"/>
                </a:lnTo>
                <a:lnTo>
                  <a:pt x="0" y="774040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" name="Freeform 7"/>
          <p:cNvSpPr/>
          <p:nvPr/>
        </p:nvSpPr>
        <p:spPr>
          <a:xfrm rot="-2105157">
            <a:off x="8759021" y="-3215220"/>
            <a:ext cx="6243401" cy="6048294"/>
          </a:xfrm>
          <a:custGeom>
            <a:avLst/>
            <a:gdLst/>
            <a:ahLst/>
            <a:cxnLst/>
            <a:rect l="l" t="t" r="r" b="b"/>
            <a:pathLst>
              <a:path w="6243401" h="6048294">
                <a:moveTo>
                  <a:pt x="0" y="0"/>
                </a:moveTo>
                <a:lnTo>
                  <a:pt x="6243400" y="0"/>
                </a:lnTo>
                <a:lnTo>
                  <a:pt x="6243400" y="6048295"/>
                </a:lnTo>
                <a:lnTo>
                  <a:pt x="0" y="604829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8" name="Freeform 8"/>
          <p:cNvSpPr/>
          <p:nvPr/>
        </p:nvSpPr>
        <p:spPr>
          <a:xfrm rot="3704090">
            <a:off x="15405329" y="-2059677"/>
            <a:ext cx="7025719" cy="6691998"/>
          </a:xfrm>
          <a:custGeom>
            <a:avLst/>
            <a:gdLst/>
            <a:ahLst/>
            <a:cxnLst/>
            <a:rect l="l" t="t" r="r" b="b"/>
            <a:pathLst>
              <a:path w="7025719" h="6691998">
                <a:moveTo>
                  <a:pt x="0" y="0"/>
                </a:moveTo>
                <a:lnTo>
                  <a:pt x="7025719" y="0"/>
                </a:lnTo>
                <a:lnTo>
                  <a:pt x="7025719" y="6691998"/>
                </a:lnTo>
                <a:lnTo>
                  <a:pt x="0" y="669199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9" name="Freeform 9"/>
          <p:cNvSpPr/>
          <p:nvPr/>
        </p:nvSpPr>
        <p:spPr>
          <a:xfrm rot="1112961">
            <a:off x="-3712372" y="-1448324"/>
            <a:ext cx="6683515" cy="7148145"/>
          </a:xfrm>
          <a:custGeom>
            <a:avLst/>
            <a:gdLst/>
            <a:ahLst/>
            <a:cxnLst/>
            <a:rect l="l" t="t" r="r" b="b"/>
            <a:pathLst>
              <a:path w="6683515" h="7148145">
                <a:moveTo>
                  <a:pt x="0" y="0"/>
                </a:moveTo>
                <a:lnTo>
                  <a:pt x="6683516" y="0"/>
                </a:lnTo>
                <a:lnTo>
                  <a:pt x="6683516" y="7148144"/>
                </a:lnTo>
                <a:lnTo>
                  <a:pt x="0" y="714814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0" name="Freeform 10"/>
          <p:cNvSpPr/>
          <p:nvPr/>
        </p:nvSpPr>
        <p:spPr>
          <a:xfrm rot="-4177092">
            <a:off x="-1652746" y="6768058"/>
            <a:ext cx="6683515" cy="7148145"/>
          </a:xfrm>
          <a:custGeom>
            <a:avLst/>
            <a:gdLst/>
            <a:ahLst/>
            <a:cxnLst/>
            <a:rect l="l" t="t" r="r" b="b"/>
            <a:pathLst>
              <a:path w="6683515" h="7148145">
                <a:moveTo>
                  <a:pt x="0" y="0"/>
                </a:moveTo>
                <a:lnTo>
                  <a:pt x="6683515" y="0"/>
                </a:lnTo>
                <a:lnTo>
                  <a:pt x="6683515" y="7148145"/>
                </a:lnTo>
                <a:lnTo>
                  <a:pt x="0" y="714814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11" name="Freeform 11"/>
          <p:cNvSpPr/>
          <p:nvPr/>
        </p:nvSpPr>
        <p:spPr>
          <a:xfrm rot="595726">
            <a:off x="679339" y="6180665"/>
            <a:ext cx="3549574" cy="3496331"/>
          </a:xfrm>
          <a:custGeom>
            <a:avLst/>
            <a:gdLst/>
            <a:ahLst/>
            <a:cxnLst/>
            <a:rect l="l" t="t" r="r" b="b"/>
            <a:pathLst>
              <a:path w="3549574" h="3496331">
                <a:moveTo>
                  <a:pt x="0" y="0"/>
                </a:moveTo>
                <a:lnTo>
                  <a:pt x="3549574" y="0"/>
                </a:lnTo>
                <a:lnTo>
                  <a:pt x="3549574" y="3496331"/>
                </a:lnTo>
                <a:lnTo>
                  <a:pt x="0" y="349633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2" name="Freeform 12"/>
          <p:cNvSpPr/>
          <p:nvPr/>
        </p:nvSpPr>
        <p:spPr>
          <a:xfrm>
            <a:off x="13911493" y="200324"/>
            <a:ext cx="3347807" cy="3297590"/>
          </a:xfrm>
          <a:custGeom>
            <a:avLst/>
            <a:gdLst/>
            <a:ahLst/>
            <a:cxnLst/>
            <a:rect l="l" t="t" r="r" b="b"/>
            <a:pathLst>
              <a:path w="3347807" h="3297590">
                <a:moveTo>
                  <a:pt x="0" y="0"/>
                </a:moveTo>
                <a:lnTo>
                  <a:pt x="3347807" y="0"/>
                </a:lnTo>
                <a:lnTo>
                  <a:pt x="3347807" y="3297590"/>
                </a:lnTo>
                <a:lnTo>
                  <a:pt x="0" y="329759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3" name="Freeform 13"/>
          <p:cNvSpPr/>
          <p:nvPr/>
        </p:nvSpPr>
        <p:spPr>
          <a:xfrm rot="2904165">
            <a:off x="1623736" y="-678875"/>
            <a:ext cx="2490075" cy="5055989"/>
          </a:xfrm>
          <a:custGeom>
            <a:avLst/>
            <a:gdLst/>
            <a:ahLst/>
            <a:cxnLst/>
            <a:rect l="l" t="t" r="r" b="b"/>
            <a:pathLst>
              <a:path w="2490075" h="5055989">
                <a:moveTo>
                  <a:pt x="0" y="0"/>
                </a:moveTo>
                <a:lnTo>
                  <a:pt x="2490075" y="0"/>
                </a:lnTo>
                <a:lnTo>
                  <a:pt x="2490075" y="5055989"/>
                </a:lnTo>
                <a:lnTo>
                  <a:pt x="0" y="505598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4" name="Freeform 14"/>
          <p:cNvSpPr/>
          <p:nvPr/>
        </p:nvSpPr>
        <p:spPr>
          <a:xfrm rot="829019" flipH="1">
            <a:off x="12692892" y="4593085"/>
            <a:ext cx="4033224" cy="4953806"/>
          </a:xfrm>
          <a:custGeom>
            <a:avLst/>
            <a:gdLst/>
            <a:ahLst/>
            <a:cxnLst/>
            <a:rect l="l" t="t" r="r" b="b"/>
            <a:pathLst>
              <a:path w="4033224" h="4953806">
                <a:moveTo>
                  <a:pt x="4033224" y="0"/>
                </a:moveTo>
                <a:lnTo>
                  <a:pt x="0" y="0"/>
                </a:lnTo>
                <a:lnTo>
                  <a:pt x="0" y="4953807"/>
                </a:lnTo>
                <a:lnTo>
                  <a:pt x="4033224" y="4953807"/>
                </a:lnTo>
                <a:lnTo>
                  <a:pt x="4033224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5" name="TextBox 15"/>
          <p:cNvSpPr txBox="1"/>
          <p:nvPr/>
        </p:nvSpPr>
        <p:spPr>
          <a:xfrm>
            <a:off x="3992301" y="6053233"/>
            <a:ext cx="10303398" cy="27413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05"/>
              </a:lnSpc>
            </a:pPr>
            <a:r>
              <a:rPr lang="en-US" sz="10005" dirty="0">
                <a:gradFill>
                  <a:gsLst>
                    <a:gs pos="0">
                      <a:srgbClr val="8C52FF">
                        <a:alpha val="100000"/>
                      </a:srgbClr>
                    </a:gs>
                    <a:gs pos="100000">
                      <a:srgbClr val="00BF63">
                        <a:alpha val="100000"/>
                      </a:srgbClr>
                    </a:gs>
                  </a:gsLst>
                  <a:lin ang="0"/>
                </a:gradFill>
                <a:latin typeface="Dreaming Outloud Script"/>
                <a:ea typeface="Dreaming Outloud Script"/>
                <a:cs typeface="Dreaming Outloud Script"/>
                <a:sym typeface="Dreaming Outloud Script"/>
              </a:rPr>
              <a:t>Martes</a:t>
            </a:r>
          </a:p>
          <a:p>
            <a:pPr algn="ctr">
              <a:lnSpc>
                <a:spcPts val="10505"/>
              </a:lnSpc>
            </a:pPr>
            <a:r>
              <a:rPr lang="en-US" sz="10005" dirty="0">
                <a:gradFill>
                  <a:gsLst>
                    <a:gs pos="0">
                      <a:srgbClr val="8C52FF">
                        <a:alpha val="100000"/>
                      </a:srgbClr>
                    </a:gs>
                    <a:gs pos="100000">
                      <a:srgbClr val="00BF63">
                        <a:alpha val="100000"/>
                      </a:srgbClr>
                    </a:gs>
                  </a:gsLst>
                  <a:lin ang="0"/>
                </a:gradFill>
                <a:latin typeface="Dreaming Outloud Script"/>
                <a:ea typeface="Dreaming Outloud Script"/>
                <a:cs typeface="Dreaming Outloud Script"/>
                <a:sym typeface="Dreaming Outloud Script"/>
              </a:rPr>
              <a:t>22/ 9/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933468">
            <a:off x="2795841" y="-2130257"/>
            <a:ext cx="12783629" cy="14547515"/>
          </a:xfrm>
          <a:custGeom>
            <a:avLst/>
            <a:gdLst/>
            <a:ahLst/>
            <a:cxnLst/>
            <a:rect l="l" t="t" r="r" b="b"/>
            <a:pathLst>
              <a:path w="12783629" h="14547515">
                <a:moveTo>
                  <a:pt x="0" y="0"/>
                </a:moveTo>
                <a:lnTo>
                  <a:pt x="12783629" y="0"/>
                </a:lnTo>
                <a:lnTo>
                  <a:pt x="12783629" y="14547514"/>
                </a:lnTo>
                <a:lnTo>
                  <a:pt x="0" y="145475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 rot="4933468">
            <a:off x="12417941" y="-2731901"/>
            <a:ext cx="12783629" cy="14547515"/>
          </a:xfrm>
          <a:custGeom>
            <a:avLst/>
            <a:gdLst/>
            <a:ahLst/>
            <a:cxnLst/>
            <a:rect l="l" t="t" r="r" b="b"/>
            <a:pathLst>
              <a:path w="12783629" h="14547515">
                <a:moveTo>
                  <a:pt x="0" y="0"/>
                </a:moveTo>
                <a:lnTo>
                  <a:pt x="12783629" y="0"/>
                </a:lnTo>
                <a:lnTo>
                  <a:pt x="12783629" y="14547515"/>
                </a:lnTo>
                <a:lnTo>
                  <a:pt x="0" y="145475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Freeform 4"/>
          <p:cNvSpPr/>
          <p:nvPr/>
        </p:nvSpPr>
        <p:spPr>
          <a:xfrm rot="4933468">
            <a:off x="-3725348" y="-2069804"/>
            <a:ext cx="12783629" cy="14547515"/>
          </a:xfrm>
          <a:custGeom>
            <a:avLst/>
            <a:gdLst/>
            <a:ahLst/>
            <a:cxnLst/>
            <a:rect l="l" t="t" r="r" b="b"/>
            <a:pathLst>
              <a:path w="12783629" h="14547515">
                <a:moveTo>
                  <a:pt x="0" y="0"/>
                </a:moveTo>
                <a:lnTo>
                  <a:pt x="12783629" y="0"/>
                </a:lnTo>
                <a:lnTo>
                  <a:pt x="12783629" y="14547515"/>
                </a:lnTo>
                <a:lnTo>
                  <a:pt x="0" y="1454751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Freeform 5"/>
          <p:cNvSpPr/>
          <p:nvPr/>
        </p:nvSpPr>
        <p:spPr>
          <a:xfrm>
            <a:off x="514350" y="612934"/>
            <a:ext cx="17259300" cy="9061132"/>
          </a:xfrm>
          <a:custGeom>
            <a:avLst/>
            <a:gdLst/>
            <a:ahLst/>
            <a:cxnLst/>
            <a:rect l="l" t="t" r="r" b="b"/>
            <a:pathLst>
              <a:path w="17259300" h="9061132">
                <a:moveTo>
                  <a:pt x="0" y="0"/>
                </a:moveTo>
                <a:lnTo>
                  <a:pt x="17259300" y="0"/>
                </a:lnTo>
                <a:lnTo>
                  <a:pt x="17259300" y="9061132"/>
                </a:lnTo>
                <a:lnTo>
                  <a:pt x="0" y="906113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Freeform 6"/>
          <p:cNvSpPr/>
          <p:nvPr/>
        </p:nvSpPr>
        <p:spPr>
          <a:xfrm rot="6835714">
            <a:off x="12798015" y="168388"/>
            <a:ext cx="3488027" cy="3139224"/>
          </a:xfrm>
          <a:custGeom>
            <a:avLst/>
            <a:gdLst/>
            <a:ahLst/>
            <a:cxnLst/>
            <a:rect l="l" t="t" r="r" b="b"/>
            <a:pathLst>
              <a:path w="3488027" h="3139224">
                <a:moveTo>
                  <a:pt x="0" y="0"/>
                </a:moveTo>
                <a:lnTo>
                  <a:pt x="3488027" y="0"/>
                </a:lnTo>
                <a:lnTo>
                  <a:pt x="3488027" y="3139223"/>
                </a:lnTo>
                <a:lnTo>
                  <a:pt x="0" y="313922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" name="Freeform 7"/>
          <p:cNvSpPr/>
          <p:nvPr/>
        </p:nvSpPr>
        <p:spPr>
          <a:xfrm>
            <a:off x="1949180" y="1738000"/>
            <a:ext cx="5540755" cy="7359879"/>
          </a:xfrm>
          <a:custGeom>
            <a:avLst/>
            <a:gdLst/>
            <a:ahLst/>
            <a:cxnLst/>
            <a:rect l="l" t="t" r="r" b="b"/>
            <a:pathLst>
              <a:path w="5540755" h="7359879">
                <a:moveTo>
                  <a:pt x="0" y="0"/>
                </a:moveTo>
                <a:lnTo>
                  <a:pt x="5540756" y="0"/>
                </a:lnTo>
                <a:lnTo>
                  <a:pt x="5540756" y="7359879"/>
                </a:lnTo>
                <a:lnTo>
                  <a:pt x="0" y="735987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4560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8" name="Freeform 8"/>
          <p:cNvSpPr/>
          <p:nvPr/>
        </p:nvSpPr>
        <p:spPr>
          <a:xfrm>
            <a:off x="3715709" y="1028700"/>
            <a:ext cx="2007698" cy="748324"/>
          </a:xfrm>
          <a:custGeom>
            <a:avLst/>
            <a:gdLst/>
            <a:ahLst/>
            <a:cxnLst/>
            <a:rect l="l" t="t" r="r" b="b"/>
            <a:pathLst>
              <a:path w="2007698" h="748324">
                <a:moveTo>
                  <a:pt x="0" y="0"/>
                </a:moveTo>
                <a:lnTo>
                  <a:pt x="2007698" y="0"/>
                </a:lnTo>
                <a:lnTo>
                  <a:pt x="2007698" y="748324"/>
                </a:lnTo>
                <a:lnTo>
                  <a:pt x="0" y="74832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9" name="Freeform 9"/>
          <p:cNvSpPr/>
          <p:nvPr/>
        </p:nvSpPr>
        <p:spPr>
          <a:xfrm>
            <a:off x="14542028" y="4983079"/>
            <a:ext cx="2962656" cy="4114800"/>
          </a:xfrm>
          <a:custGeom>
            <a:avLst/>
            <a:gdLst/>
            <a:ahLst/>
            <a:cxnLst/>
            <a:rect l="l" t="t" r="r" b="b"/>
            <a:pathLst>
              <a:path w="2962656" h="4114800">
                <a:moveTo>
                  <a:pt x="0" y="0"/>
                </a:moveTo>
                <a:lnTo>
                  <a:pt x="2962656" y="0"/>
                </a:lnTo>
                <a:lnTo>
                  <a:pt x="296265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0" name="TextBox 10"/>
          <p:cNvSpPr txBox="1"/>
          <p:nvPr/>
        </p:nvSpPr>
        <p:spPr>
          <a:xfrm>
            <a:off x="7062514" y="2673254"/>
            <a:ext cx="10146972" cy="2352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241"/>
              </a:lnSpc>
              <a:spcBef>
                <a:spcPct val="0"/>
              </a:spcBef>
            </a:pPr>
            <a:r>
              <a:rPr lang="en-US" sz="7701">
                <a:solidFill>
                  <a:srgbClr val="02100C"/>
                </a:solidFill>
                <a:latin typeface="Sensa Wild Fill"/>
                <a:ea typeface="Sensa Wild Fill"/>
                <a:cs typeface="Sensa Wild Fill"/>
                <a:sym typeface="Sensa Wild Fill"/>
              </a:rPr>
              <a:t>Comenzamos una nueva jornada.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489936" y="4437081"/>
            <a:ext cx="8460607" cy="3795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8"/>
              </a:lnSpc>
            </a:pPr>
            <a:endParaRPr/>
          </a:p>
          <a:p>
            <a:pPr algn="ctr">
              <a:lnSpc>
                <a:spcPts val="5048"/>
              </a:lnSpc>
            </a:pPr>
            <a:endParaRPr/>
          </a:p>
          <a:p>
            <a:pPr algn="ctr">
              <a:lnSpc>
                <a:spcPts val="5048"/>
              </a:lnSpc>
            </a:pPr>
            <a:r>
              <a:rPr lang="en-US" sz="3299" b="1">
                <a:solidFill>
                  <a:srgbClr val="00000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En el Nombre del Padre, </a:t>
            </a:r>
          </a:p>
          <a:p>
            <a:pPr algn="ctr">
              <a:lnSpc>
                <a:spcPts val="5048"/>
              </a:lnSpc>
            </a:pPr>
            <a:r>
              <a:rPr lang="en-US" sz="3299" b="1">
                <a:solidFill>
                  <a:srgbClr val="00000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del Hijo, </a:t>
            </a:r>
          </a:p>
          <a:p>
            <a:pPr algn="ctr">
              <a:lnSpc>
                <a:spcPts val="5048"/>
              </a:lnSpc>
            </a:pPr>
            <a:r>
              <a:rPr lang="en-US" sz="3299" b="1">
                <a:solidFill>
                  <a:srgbClr val="00000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del Espíritu Santo. </a:t>
            </a:r>
          </a:p>
          <a:p>
            <a:pPr marL="0" lvl="0" indent="0" algn="ctr">
              <a:lnSpc>
                <a:spcPts val="5048"/>
              </a:lnSpc>
              <a:spcBef>
                <a:spcPct val="0"/>
              </a:spcBef>
            </a:pPr>
            <a:r>
              <a:rPr lang="en-US" sz="3299" b="1">
                <a:solidFill>
                  <a:srgbClr val="00000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Amén</a:t>
            </a:r>
          </a:p>
        </p:txBody>
      </p:sp>
    </p:spTree>
  </p:cSld>
  <p:clrMapOvr>
    <a:masterClrMapping/>
  </p:clrMapOvr>
  <p:transition spd="slow"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B376B3-D879-8254-DEAD-78B34C40BE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3D415E5-AE1C-ED36-DD8E-7EEFDE10C256}"/>
              </a:ext>
            </a:extLst>
          </p:cNvPr>
          <p:cNvSpPr/>
          <p:nvPr/>
        </p:nvSpPr>
        <p:spPr>
          <a:xfrm rot="4933468">
            <a:off x="2795841" y="-2130257"/>
            <a:ext cx="12783629" cy="14547515"/>
          </a:xfrm>
          <a:custGeom>
            <a:avLst/>
            <a:gdLst/>
            <a:ahLst/>
            <a:cxnLst/>
            <a:rect l="l" t="t" r="r" b="b"/>
            <a:pathLst>
              <a:path w="12783629" h="14547515">
                <a:moveTo>
                  <a:pt x="0" y="0"/>
                </a:moveTo>
                <a:lnTo>
                  <a:pt x="12783629" y="0"/>
                </a:lnTo>
                <a:lnTo>
                  <a:pt x="12783629" y="14547514"/>
                </a:lnTo>
                <a:lnTo>
                  <a:pt x="0" y="145475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A8FB478E-F9C2-07A0-E7B2-6D548F2C1091}"/>
              </a:ext>
            </a:extLst>
          </p:cNvPr>
          <p:cNvSpPr/>
          <p:nvPr/>
        </p:nvSpPr>
        <p:spPr>
          <a:xfrm rot="4933468">
            <a:off x="12417942" y="-2585526"/>
            <a:ext cx="12783629" cy="14547515"/>
          </a:xfrm>
          <a:custGeom>
            <a:avLst/>
            <a:gdLst/>
            <a:ahLst/>
            <a:cxnLst/>
            <a:rect l="l" t="t" r="r" b="b"/>
            <a:pathLst>
              <a:path w="12783629" h="14547515">
                <a:moveTo>
                  <a:pt x="0" y="0"/>
                </a:moveTo>
                <a:lnTo>
                  <a:pt x="12783629" y="0"/>
                </a:lnTo>
                <a:lnTo>
                  <a:pt x="12783629" y="14547515"/>
                </a:lnTo>
                <a:lnTo>
                  <a:pt x="0" y="145475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A3CAFE33-7849-E50A-A132-D5049BE96EAC}"/>
              </a:ext>
            </a:extLst>
          </p:cNvPr>
          <p:cNvSpPr/>
          <p:nvPr/>
        </p:nvSpPr>
        <p:spPr>
          <a:xfrm rot="4933468">
            <a:off x="-3725348" y="-2069804"/>
            <a:ext cx="12783629" cy="14547515"/>
          </a:xfrm>
          <a:custGeom>
            <a:avLst/>
            <a:gdLst/>
            <a:ahLst/>
            <a:cxnLst/>
            <a:rect l="l" t="t" r="r" b="b"/>
            <a:pathLst>
              <a:path w="12783629" h="14547515">
                <a:moveTo>
                  <a:pt x="0" y="0"/>
                </a:moveTo>
                <a:lnTo>
                  <a:pt x="12783629" y="0"/>
                </a:lnTo>
                <a:lnTo>
                  <a:pt x="12783629" y="14547515"/>
                </a:lnTo>
                <a:lnTo>
                  <a:pt x="0" y="1454751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8EE9C502-DAEA-01AE-5A20-A2B7719AA008}"/>
              </a:ext>
            </a:extLst>
          </p:cNvPr>
          <p:cNvSpPr/>
          <p:nvPr/>
        </p:nvSpPr>
        <p:spPr>
          <a:xfrm>
            <a:off x="558005" y="673387"/>
            <a:ext cx="17259300" cy="9061132"/>
          </a:xfrm>
          <a:custGeom>
            <a:avLst/>
            <a:gdLst/>
            <a:ahLst/>
            <a:cxnLst/>
            <a:rect l="l" t="t" r="r" b="b"/>
            <a:pathLst>
              <a:path w="17259300" h="9061132">
                <a:moveTo>
                  <a:pt x="0" y="0"/>
                </a:moveTo>
                <a:lnTo>
                  <a:pt x="17259300" y="0"/>
                </a:lnTo>
                <a:lnTo>
                  <a:pt x="17259300" y="9061132"/>
                </a:lnTo>
                <a:lnTo>
                  <a:pt x="0" y="906113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 dirty="0"/>
          </a:p>
        </p:txBody>
      </p:sp>
      <p:sp>
        <p:nvSpPr>
          <p:cNvPr id="12" name="TextBox 13">
            <a:extLst>
              <a:ext uri="{FF2B5EF4-FFF2-40B4-BE49-F238E27FC236}">
                <a16:creationId xmlns:a16="http://schemas.microsoft.com/office/drawing/2014/main" id="{6516818B-937E-AE92-08AE-064612B294B5}"/>
              </a:ext>
            </a:extLst>
          </p:cNvPr>
          <p:cNvSpPr txBox="1"/>
          <p:nvPr/>
        </p:nvSpPr>
        <p:spPr>
          <a:xfrm>
            <a:off x="2133600" y="1333500"/>
            <a:ext cx="16963709" cy="866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6722"/>
              </a:lnSpc>
              <a:spcBef>
                <a:spcPct val="0"/>
              </a:spcBef>
            </a:pPr>
            <a:r>
              <a:rPr lang="en-US" sz="5601" dirty="0" err="1">
                <a:solidFill>
                  <a:srgbClr val="44BBE4"/>
                </a:solidFill>
                <a:latin typeface="Sensa Wild Fill"/>
                <a:ea typeface="Sensa Wild Fill"/>
                <a:cs typeface="Sensa Wild Fill"/>
                <a:sym typeface="Sensa Wild Fill"/>
              </a:rPr>
              <a:t>Leemos</a:t>
            </a:r>
            <a:r>
              <a:rPr lang="en-US" sz="5601" dirty="0">
                <a:solidFill>
                  <a:srgbClr val="44BBE4"/>
                </a:solidFill>
                <a:latin typeface="Sensa Wild Fill"/>
                <a:ea typeface="Sensa Wild Fill"/>
                <a:cs typeface="Sensa Wild Fill"/>
                <a:sym typeface="Sensa Wild Fill"/>
              </a:rPr>
              <a:t> la </a:t>
            </a:r>
            <a:r>
              <a:rPr lang="en-US" sz="5601" dirty="0" err="1">
                <a:solidFill>
                  <a:srgbClr val="44BBE4"/>
                </a:solidFill>
                <a:latin typeface="Sensa Wild Fill"/>
                <a:ea typeface="Sensa Wild Fill"/>
                <a:cs typeface="Sensa Wild Fill"/>
                <a:sym typeface="Sensa Wild Fill"/>
              </a:rPr>
              <a:t>siguiente</a:t>
            </a:r>
            <a:r>
              <a:rPr lang="en-US" sz="5601" dirty="0">
                <a:solidFill>
                  <a:srgbClr val="44BBE4"/>
                </a:solidFill>
                <a:latin typeface="Sensa Wild Fill"/>
                <a:ea typeface="Sensa Wild Fill"/>
                <a:cs typeface="Sensa Wild Fill"/>
                <a:sym typeface="Sensa Wild Fill"/>
              </a:rPr>
              <a:t> </a:t>
            </a:r>
            <a:r>
              <a:rPr lang="en-US" sz="5601" dirty="0" err="1">
                <a:solidFill>
                  <a:srgbClr val="44BBE4"/>
                </a:solidFill>
                <a:latin typeface="Sensa Wild Fill"/>
                <a:ea typeface="Sensa Wild Fill"/>
                <a:cs typeface="Sensa Wild Fill"/>
                <a:sym typeface="Sensa Wild Fill"/>
              </a:rPr>
              <a:t>frase</a:t>
            </a:r>
            <a:endParaRPr lang="en-US" sz="5601" dirty="0">
              <a:solidFill>
                <a:srgbClr val="44BBE4"/>
              </a:solidFill>
              <a:latin typeface="Sensa Wild Fill"/>
              <a:ea typeface="Sensa Wild Fill"/>
              <a:cs typeface="Sensa Wild Fill"/>
              <a:sym typeface="Sensa Wild Fill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1E653794-12F6-1C12-6298-E74C7B40235B}"/>
              </a:ext>
            </a:extLst>
          </p:cNvPr>
          <p:cNvSpPr txBox="1"/>
          <p:nvPr/>
        </p:nvSpPr>
        <p:spPr>
          <a:xfrm>
            <a:off x="2184400" y="2343413"/>
            <a:ext cx="14363700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s-ES" sz="4000" dirty="0">
                <a:latin typeface="Comic Sans MS" panose="030F0902030302020204" pitchFamily="66" charset="0"/>
              </a:rPr>
              <a:t>“Aquel que es incapaz de perdonar, es incapaz de amar”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9A64723-06A8-0D19-4A3F-C5218AA1ABC3}"/>
              </a:ext>
            </a:extLst>
          </p:cNvPr>
          <p:cNvSpPr txBox="1"/>
          <p:nvPr/>
        </p:nvSpPr>
        <p:spPr>
          <a:xfrm>
            <a:off x="2133600" y="3455247"/>
            <a:ext cx="16963709" cy="866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6722"/>
              </a:lnSpc>
              <a:spcBef>
                <a:spcPct val="0"/>
              </a:spcBef>
            </a:pPr>
            <a:r>
              <a:rPr lang="en-US" sz="5601" dirty="0" err="1">
                <a:solidFill>
                  <a:srgbClr val="44BBE4"/>
                </a:solidFill>
                <a:latin typeface="Sensa Wild Fill"/>
                <a:ea typeface="Sensa Wild Fill"/>
                <a:cs typeface="Sensa Wild Fill"/>
                <a:sym typeface="Sensa Wild Fill"/>
              </a:rPr>
              <a:t>Reflexionamos</a:t>
            </a:r>
            <a:r>
              <a:rPr lang="en-US" sz="5601" dirty="0">
                <a:solidFill>
                  <a:srgbClr val="44BBE4"/>
                </a:solidFill>
                <a:latin typeface="Sensa Wild Fill"/>
                <a:ea typeface="Sensa Wild Fill"/>
                <a:cs typeface="Sensa Wild Fill"/>
                <a:sym typeface="Sensa Wild Fill"/>
              </a:rPr>
              <a:t>…</a:t>
            </a: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96E8CDF-8BBF-40F4-4D04-DB8CAAEA2C46}"/>
              </a:ext>
            </a:extLst>
          </p:cNvPr>
          <p:cNvSpPr txBox="1"/>
          <p:nvPr/>
        </p:nvSpPr>
        <p:spPr>
          <a:xfrm>
            <a:off x="2133600" y="4486784"/>
            <a:ext cx="10350449" cy="39395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s-ES" sz="3200" dirty="0">
                <a:latin typeface="Comic Sans MS" panose="030F0902030302020204" pitchFamily="66" charset="0"/>
              </a:rPr>
              <a:t>A veces nos cuesta mucho perdonar cuando alguien nos hace daño. Podemos enfadarnos, alejarnos o quedarnos pensando en lo que ha pasado. Pero cuando perdonamos, dejamos espacio para que el cariño y la amistad puedan volver a crecer. Perdonar no significa olvidar lo ocurrido, sino elegir no quedarnos atrapados en el rencor.</a:t>
            </a:r>
          </a:p>
          <a:p>
            <a:endParaRPr lang="es-ES" sz="3200" dirty="0">
              <a:latin typeface="Comic Sans MS" panose="030F0902030302020204" pitchFamily="66" charset="0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2C000DF6-05DC-892B-A101-F2ADE69D7E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76747" y="3560610"/>
            <a:ext cx="3429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1958115"/>
      </p:ext>
    </p:extLst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741491">
            <a:off x="8418789" y="-76722"/>
            <a:ext cx="16999921" cy="16468674"/>
          </a:xfrm>
          <a:custGeom>
            <a:avLst/>
            <a:gdLst/>
            <a:ahLst/>
            <a:cxnLst/>
            <a:rect l="l" t="t" r="r" b="b"/>
            <a:pathLst>
              <a:path w="16999921" h="16468674">
                <a:moveTo>
                  <a:pt x="0" y="0"/>
                </a:moveTo>
                <a:lnTo>
                  <a:pt x="16999922" y="0"/>
                </a:lnTo>
                <a:lnTo>
                  <a:pt x="16999922" y="16468674"/>
                </a:lnTo>
                <a:lnTo>
                  <a:pt x="0" y="164686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4" name="TextBox 4"/>
          <p:cNvSpPr txBox="1"/>
          <p:nvPr/>
        </p:nvSpPr>
        <p:spPr>
          <a:xfrm>
            <a:off x="1028700" y="528159"/>
            <a:ext cx="5318894" cy="1304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09"/>
              </a:lnSpc>
              <a:spcBef>
                <a:spcPct val="0"/>
              </a:spcBef>
            </a:pPr>
            <a:r>
              <a:rPr lang="en-US" sz="7064" b="1" dirty="0">
                <a:solidFill>
                  <a:srgbClr val="44BBE4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REFLEXIÓN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2628900"/>
            <a:ext cx="9867900" cy="43088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s-ES" sz="4000" dirty="0">
                <a:latin typeface="Comic Sans MS" panose="030F0902030302020204" pitchFamily="66" charset="0"/>
              </a:rPr>
              <a:t>¿Hay alguien con quien estoy enfadado y al que podría intentar perdonar?</a:t>
            </a:r>
          </a:p>
          <a:p>
            <a:endParaRPr lang="es-ES" sz="4000" dirty="0">
              <a:latin typeface="Comic Sans MS" panose="030F0902030302020204" pitchFamily="66" charset="0"/>
            </a:endParaRPr>
          </a:p>
          <a:p>
            <a:r>
              <a:rPr lang="es-ES" sz="4000" dirty="0">
                <a:latin typeface="Comic Sans MS" panose="030F0902030302020204" pitchFamily="66" charset="0"/>
              </a:rPr>
              <a:t>Hoy podemos hacer algo sencillo: intentar acercarnos a esa persona, hablar con ella o simplemente dar el primer paso para dejar atrás el enfado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8935B130-4075-F278-68A2-8AA3615A56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6937772"/>
            <a:ext cx="6223000" cy="3349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65701">
            <a:off x="3350715" y="-2604734"/>
            <a:ext cx="4543718" cy="4827323"/>
          </a:xfrm>
          <a:custGeom>
            <a:avLst/>
            <a:gdLst/>
            <a:ahLst/>
            <a:cxnLst/>
            <a:rect l="l" t="t" r="r" b="b"/>
            <a:pathLst>
              <a:path w="4543718" h="4827323">
                <a:moveTo>
                  <a:pt x="0" y="0"/>
                </a:moveTo>
                <a:lnTo>
                  <a:pt x="4543718" y="0"/>
                </a:lnTo>
                <a:lnTo>
                  <a:pt x="4543718" y="4827323"/>
                </a:lnTo>
                <a:lnTo>
                  <a:pt x="0" y="482732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 rot="-6560982">
            <a:off x="13520057" y="6047491"/>
            <a:ext cx="7478485" cy="7244783"/>
          </a:xfrm>
          <a:custGeom>
            <a:avLst/>
            <a:gdLst/>
            <a:ahLst/>
            <a:cxnLst/>
            <a:rect l="l" t="t" r="r" b="b"/>
            <a:pathLst>
              <a:path w="7478485" h="7244783">
                <a:moveTo>
                  <a:pt x="0" y="0"/>
                </a:moveTo>
                <a:lnTo>
                  <a:pt x="7478486" y="0"/>
                </a:lnTo>
                <a:lnTo>
                  <a:pt x="7478486" y="7244782"/>
                </a:lnTo>
                <a:lnTo>
                  <a:pt x="0" y="72447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4" name="Freeform 4"/>
          <p:cNvSpPr/>
          <p:nvPr/>
        </p:nvSpPr>
        <p:spPr>
          <a:xfrm rot="9707657">
            <a:off x="5549114" y="6549805"/>
            <a:ext cx="7327232" cy="8338244"/>
          </a:xfrm>
          <a:custGeom>
            <a:avLst/>
            <a:gdLst/>
            <a:ahLst/>
            <a:cxnLst/>
            <a:rect l="l" t="t" r="r" b="b"/>
            <a:pathLst>
              <a:path w="7327232" h="8338244">
                <a:moveTo>
                  <a:pt x="0" y="0"/>
                </a:moveTo>
                <a:lnTo>
                  <a:pt x="7327232" y="0"/>
                </a:lnTo>
                <a:lnTo>
                  <a:pt x="7327232" y="8338244"/>
                </a:lnTo>
                <a:lnTo>
                  <a:pt x="0" y="833824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Freeform 5"/>
          <p:cNvSpPr/>
          <p:nvPr/>
        </p:nvSpPr>
        <p:spPr>
          <a:xfrm rot="-2105157">
            <a:off x="8927389" y="-2990601"/>
            <a:ext cx="5719349" cy="5540619"/>
          </a:xfrm>
          <a:custGeom>
            <a:avLst/>
            <a:gdLst/>
            <a:ahLst/>
            <a:cxnLst/>
            <a:rect l="l" t="t" r="r" b="b"/>
            <a:pathLst>
              <a:path w="5719349" h="5540619">
                <a:moveTo>
                  <a:pt x="0" y="0"/>
                </a:moveTo>
                <a:lnTo>
                  <a:pt x="5719349" y="0"/>
                </a:lnTo>
                <a:lnTo>
                  <a:pt x="5719349" y="5540620"/>
                </a:lnTo>
                <a:lnTo>
                  <a:pt x="0" y="554062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6" name="Freeform 6"/>
          <p:cNvSpPr/>
          <p:nvPr/>
        </p:nvSpPr>
        <p:spPr>
          <a:xfrm rot="3704090">
            <a:off x="15405329" y="-2059677"/>
            <a:ext cx="7025719" cy="6691998"/>
          </a:xfrm>
          <a:custGeom>
            <a:avLst/>
            <a:gdLst/>
            <a:ahLst/>
            <a:cxnLst/>
            <a:rect l="l" t="t" r="r" b="b"/>
            <a:pathLst>
              <a:path w="7025719" h="6691998">
                <a:moveTo>
                  <a:pt x="0" y="0"/>
                </a:moveTo>
                <a:lnTo>
                  <a:pt x="7025719" y="0"/>
                </a:lnTo>
                <a:lnTo>
                  <a:pt x="7025719" y="6691998"/>
                </a:lnTo>
                <a:lnTo>
                  <a:pt x="0" y="669199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" name="Freeform 7"/>
          <p:cNvSpPr/>
          <p:nvPr/>
        </p:nvSpPr>
        <p:spPr>
          <a:xfrm rot="1112961">
            <a:off x="-3712372" y="-1448324"/>
            <a:ext cx="6683515" cy="7148145"/>
          </a:xfrm>
          <a:custGeom>
            <a:avLst/>
            <a:gdLst/>
            <a:ahLst/>
            <a:cxnLst/>
            <a:rect l="l" t="t" r="r" b="b"/>
            <a:pathLst>
              <a:path w="6683515" h="7148145">
                <a:moveTo>
                  <a:pt x="0" y="0"/>
                </a:moveTo>
                <a:lnTo>
                  <a:pt x="6683516" y="0"/>
                </a:lnTo>
                <a:lnTo>
                  <a:pt x="6683516" y="7148144"/>
                </a:lnTo>
                <a:lnTo>
                  <a:pt x="0" y="714814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8" name="Freeform 8"/>
          <p:cNvSpPr/>
          <p:nvPr/>
        </p:nvSpPr>
        <p:spPr>
          <a:xfrm rot="-4177092">
            <a:off x="-1608017" y="6446758"/>
            <a:ext cx="6683515" cy="7148145"/>
          </a:xfrm>
          <a:custGeom>
            <a:avLst/>
            <a:gdLst/>
            <a:ahLst/>
            <a:cxnLst/>
            <a:rect l="l" t="t" r="r" b="b"/>
            <a:pathLst>
              <a:path w="6683515" h="7148145">
                <a:moveTo>
                  <a:pt x="0" y="0"/>
                </a:moveTo>
                <a:lnTo>
                  <a:pt x="6683516" y="0"/>
                </a:lnTo>
                <a:lnTo>
                  <a:pt x="6683516" y="7148145"/>
                </a:lnTo>
                <a:lnTo>
                  <a:pt x="0" y="714814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9" name="TextBox 9"/>
          <p:cNvSpPr txBox="1"/>
          <p:nvPr/>
        </p:nvSpPr>
        <p:spPr>
          <a:xfrm>
            <a:off x="2225309" y="2120856"/>
            <a:ext cx="14058946" cy="35557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93"/>
              </a:lnSpc>
            </a:pPr>
            <a:r>
              <a:rPr lang="en-US" sz="25802" dirty="0">
                <a:solidFill>
                  <a:srgbClr val="FF914D"/>
                </a:solidFill>
                <a:latin typeface="Sensa Wild Fill"/>
                <a:ea typeface="Sensa Wild Fill"/>
                <a:cs typeface="Sensa Wild Fill"/>
                <a:sym typeface="Sensa Wild Fill"/>
              </a:rPr>
              <a:t>FELIZ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934528" y="5246409"/>
            <a:ext cx="10303398" cy="2429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273"/>
              </a:lnSpc>
            </a:pPr>
            <a:r>
              <a:rPr lang="en-US" sz="17403" dirty="0">
                <a:gradFill>
                  <a:gsLst>
                    <a:gs pos="0">
                      <a:srgbClr val="8C52FF">
                        <a:alpha val="100000"/>
                      </a:srgbClr>
                    </a:gs>
                    <a:gs pos="100000">
                      <a:srgbClr val="00BF63">
                        <a:alpha val="100000"/>
                      </a:srgbClr>
                    </a:gs>
                  </a:gsLst>
                  <a:lin ang="0"/>
                </a:gradFill>
                <a:latin typeface="Dreaming Outloud Script"/>
                <a:ea typeface="Dreaming Outloud Script"/>
                <a:cs typeface="Dreaming Outloud Script"/>
                <a:sym typeface="Dreaming Outloud Script"/>
              </a:rPr>
              <a:t>Martes</a:t>
            </a:r>
          </a:p>
        </p:txBody>
      </p:sp>
      <p:sp>
        <p:nvSpPr>
          <p:cNvPr id="11" name="Freeform 11"/>
          <p:cNvSpPr/>
          <p:nvPr/>
        </p:nvSpPr>
        <p:spPr>
          <a:xfrm rot="595726">
            <a:off x="679339" y="5893718"/>
            <a:ext cx="3549574" cy="3496331"/>
          </a:xfrm>
          <a:custGeom>
            <a:avLst/>
            <a:gdLst/>
            <a:ahLst/>
            <a:cxnLst/>
            <a:rect l="l" t="t" r="r" b="b"/>
            <a:pathLst>
              <a:path w="3549574" h="3496331">
                <a:moveTo>
                  <a:pt x="0" y="0"/>
                </a:moveTo>
                <a:lnTo>
                  <a:pt x="3549574" y="0"/>
                </a:lnTo>
                <a:lnTo>
                  <a:pt x="3549574" y="3496331"/>
                </a:lnTo>
                <a:lnTo>
                  <a:pt x="0" y="349633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2" name="Freeform 12"/>
          <p:cNvSpPr/>
          <p:nvPr/>
        </p:nvSpPr>
        <p:spPr>
          <a:xfrm>
            <a:off x="13911493" y="354297"/>
            <a:ext cx="3347807" cy="3297590"/>
          </a:xfrm>
          <a:custGeom>
            <a:avLst/>
            <a:gdLst/>
            <a:ahLst/>
            <a:cxnLst/>
            <a:rect l="l" t="t" r="r" b="b"/>
            <a:pathLst>
              <a:path w="3347807" h="3297590">
                <a:moveTo>
                  <a:pt x="0" y="0"/>
                </a:moveTo>
                <a:lnTo>
                  <a:pt x="3347807" y="0"/>
                </a:lnTo>
                <a:lnTo>
                  <a:pt x="3347807" y="3297590"/>
                </a:lnTo>
                <a:lnTo>
                  <a:pt x="0" y="329759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3" name="Freeform 13"/>
          <p:cNvSpPr/>
          <p:nvPr/>
        </p:nvSpPr>
        <p:spPr>
          <a:xfrm rot="2904165">
            <a:off x="1623736" y="-678875"/>
            <a:ext cx="2490075" cy="5055989"/>
          </a:xfrm>
          <a:custGeom>
            <a:avLst/>
            <a:gdLst/>
            <a:ahLst/>
            <a:cxnLst/>
            <a:rect l="l" t="t" r="r" b="b"/>
            <a:pathLst>
              <a:path w="2490075" h="5055989">
                <a:moveTo>
                  <a:pt x="0" y="0"/>
                </a:moveTo>
                <a:lnTo>
                  <a:pt x="2490075" y="0"/>
                </a:lnTo>
                <a:lnTo>
                  <a:pt x="2490075" y="5055989"/>
                </a:lnTo>
                <a:lnTo>
                  <a:pt x="0" y="505598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4" name="Freeform 14"/>
          <p:cNvSpPr/>
          <p:nvPr/>
        </p:nvSpPr>
        <p:spPr>
          <a:xfrm rot="829019" flipH="1">
            <a:off x="12692892" y="4593085"/>
            <a:ext cx="4033224" cy="4953806"/>
          </a:xfrm>
          <a:custGeom>
            <a:avLst/>
            <a:gdLst/>
            <a:ahLst/>
            <a:cxnLst/>
            <a:rect l="l" t="t" r="r" b="b"/>
            <a:pathLst>
              <a:path w="4033224" h="4953806">
                <a:moveTo>
                  <a:pt x="4033224" y="0"/>
                </a:moveTo>
                <a:lnTo>
                  <a:pt x="0" y="0"/>
                </a:lnTo>
                <a:lnTo>
                  <a:pt x="0" y="4953807"/>
                </a:lnTo>
                <a:lnTo>
                  <a:pt x="4033224" y="4953807"/>
                </a:lnTo>
                <a:lnTo>
                  <a:pt x="4033224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 spd="slow">
    <p:cover dir="rd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152</Words>
  <Application>Microsoft Macintosh PowerPoint</Application>
  <PresentationFormat>Personalizado</PresentationFormat>
  <Paragraphs>21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2" baseType="lpstr">
      <vt:lpstr>Sensa Wild Fill</vt:lpstr>
      <vt:lpstr>Dreaming Outloud Script</vt:lpstr>
      <vt:lpstr>Arial</vt:lpstr>
      <vt:lpstr>Calibri</vt:lpstr>
      <vt:lpstr>Comic Sans Bold</vt:lpstr>
      <vt:lpstr>Comic Sans MS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Martes 15/ 9/ 2026</dc:title>
  <cp:lastModifiedBy>María Linero Artiaga</cp:lastModifiedBy>
  <cp:revision>3</cp:revision>
  <dcterms:created xsi:type="dcterms:W3CDTF">2006-08-16T00:00:00Z</dcterms:created>
  <dcterms:modified xsi:type="dcterms:W3CDTF">2026-09-15T15:28:19Z</dcterms:modified>
  <dc:identifier>DAHU-C6VgdI</dc:identifier>
</cp:coreProperties>
</file>