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Comic Sans" panose="030F0902030302020204" pitchFamily="66" charset="0"/>
      <p:regular r:id="rId8"/>
      <p:bold r:id="rId9"/>
      <p:boldItalic r:id="rId10"/>
    </p:embeddedFont>
    <p:embeddedFont>
      <p:font typeface="Comic Sans Bold" panose="03000902030302020204" pitchFamily="66" charset="0"/>
      <p:regular r:id="rId11"/>
      <p:bold r:id="rId12"/>
    </p:embeddedFont>
    <p:embeddedFont>
      <p:font typeface="Comic Sans MS" panose="030F0902030302020204" pitchFamily="66" charset="0"/>
      <p:regular r:id="rId13"/>
    </p:embeddedFont>
    <p:embeddedFont>
      <p:font typeface="Dreaming Outloud Script" pitchFamily="2" charset="77"/>
      <p:regular r:id="rId14"/>
    </p:embeddedFont>
    <p:embeddedFont>
      <p:font typeface="Sensa Wild Fill" pitchFamily="2" charset="77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08" autoAdjust="0"/>
    <p:restoredTop sz="94684" autoAdjust="0"/>
  </p:normalViewPr>
  <p:slideViewPr>
    <p:cSldViewPr>
      <p:cViewPr>
        <p:scale>
          <a:sx n="54" d="100"/>
          <a:sy n="54" d="100"/>
        </p:scale>
        <p:origin x="1640" y="10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1CEA8E-53E5-4849-883C-587B3FC6C416}" type="datetimeFigureOut">
              <a:rPr lang="es-ES" smtClean="0"/>
              <a:t>15/9/26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EEC607-70F7-934E-A3A4-2AB767AB5BC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8455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EC607-70F7-934E-A3A4-2AB767AB5BC8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9115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EEC607-70F7-934E-A3A4-2AB767AB5BC8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32412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13" Type="http://schemas.openxmlformats.org/officeDocument/2006/relationships/image" Target="../media/image24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22.sv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2.png"/><Relationship Id="rId5" Type="http://schemas.openxmlformats.org/officeDocument/2006/relationships/image" Target="../media/image3.png"/><Relationship Id="rId15" Type="http://schemas.openxmlformats.org/officeDocument/2006/relationships/image" Target="../media/image29.jpeg"/><Relationship Id="rId10" Type="http://schemas.openxmlformats.org/officeDocument/2006/relationships/image" Target="../media/image26.png"/><Relationship Id="rId4" Type="http://schemas.openxmlformats.org/officeDocument/2006/relationships/image" Target="../media/image2.png"/><Relationship Id="rId9" Type="http://schemas.openxmlformats.org/officeDocument/2006/relationships/image" Target="../media/image25.png"/><Relationship Id="rId14" Type="http://schemas.openxmlformats.org/officeDocument/2006/relationships/image" Target="../media/image2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HCMuyORb-I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image" Target="../media/image3.png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14527" y="2656801"/>
            <a:ext cx="14058946" cy="334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21"/>
              </a:lnSpc>
            </a:pPr>
            <a:r>
              <a:rPr lang="en-US" sz="12306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ORACIÓN DE LA MAÑANA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396798" y="1312355"/>
            <a:ext cx="3448557" cy="1170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81"/>
              </a:lnSpc>
            </a:pPr>
            <a:r>
              <a:rPr lang="en-US" sz="4024" spc="603">
                <a:solidFill>
                  <a:srgbClr val="FFFFFF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BUENOS DÍAS</a:t>
            </a:r>
          </a:p>
        </p:txBody>
      </p:sp>
      <p:sp>
        <p:nvSpPr>
          <p:cNvPr id="4" name="Freeform 4"/>
          <p:cNvSpPr/>
          <p:nvPr/>
        </p:nvSpPr>
        <p:spPr>
          <a:xfrm rot="665701">
            <a:off x="3350715" y="-2604734"/>
            <a:ext cx="4543718" cy="4827323"/>
          </a:xfrm>
          <a:custGeom>
            <a:avLst/>
            <a:gdLst/>
            <a:ahLst/>
            <a:cxnLst/>
            <a:rect l="l" t="t" r="r" b="b"/>
            <a:pathLst>
              <a:path w="4543718" h="4827323">
                <a:moveTo>
                  <a:pt x="0" y="0"/>
                </a:moveTo>
                <a:lnTo>
                  <a:pt x="4543718" y="0"/>
                </a:lnTo>
                <a:lnTo>
                  <a:pt x="4543718" y="4827323"/>
                </a:lnTo>
                <a:lnTo>
                  <a:pt x="0" y="48273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rot="-6560982">
            <a:off x="13520057" y="6047491"/>
            <a:ext cx="7478485" cy="7244783"/>
          </a:xfrm>
          <a:custGeom>
            <a:avLst/>
            <a:gdLst/>
            <a:ahLst/>
            <a:cxnLst/>
            <a:rect l="l" t="t" r="r" b="b"/>
            <a:pathLst>
              <a:path w="7478485" h="7244783">
                <a:moveTo>
                  <a:pt x="0" y="0"/>
                </a:moveTo>
                <a:lnTo>
                  <a:pt x="7478486" y="0"/>
                </a:lnTo>
                <a:lnTo>
                  <a:pt x="7478486" y="7244782"/>
                </a:lnTo>
                <a:lnTo>
                  <a:pt x="0" y="72447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 rot="10116546">
            <a:off x="6364598" y="8059767"/>
            <a:ext cx="6801879" cy="7740403"/>
          </a:xfrm>
          <a:custGeom>
            <a:avLst/>
            <a:gdLst/>
            <a:ahLst/>
            <a:cxnLst/>
            <a:rect l="l" t="t" r="r" b="b"/>
            <a:pathLst>
              <a:path w="6801879" h="7740403">
                <a:moveTo>
                  <a:pt x="0" y="0"/>
                </a:moveTo>
                <a:lnTo>
                  <a:pt x="6801879" y="0"/>
                </a:lnTo>
                <a:lnTo>
                  <a:pt x="6801879" y="7740403"/>
                </a:lnTo>
                <a:lnTo>
                  <a:pt x="0" y="77404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 rot="-2105157">
            <a:off x="8759021" y="-3215220"/>
            <a:ext cx="6243401" cy="6048294"/>
          </a:xfrm>
          <a:custGeom>
            <a:avLst/>
            <a:gdLst/>
            <a:ahLst/>
            <a:cxnLst/>
            <a:rect l="l" t="t" r="r" b="b"/>
            <a:pathLst>
              <a:path w="6243401" h="6048294">
                <a:moveTo>
                  <a:pt x="0" y="0"/>
                </a:moveTo>
                <a:lnTo>
                  <a:pt x="6243400" y="0"/>
                </a:lnTo>
                <a:lnTo>
                  <a:pt x="6243400" y="6048295"/>
                </a:lnTo>
                <a:lnTo>
                  <a:pt x="0" y="60482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 rot="3704090">
            <a:off x="15405329" y="-2059677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8"/>
                </a:lnTo>
                <a:lnTo>
                  <a:pt x="0" y="66919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 rot="1112961">
            <a:off x="-3712372" y="-1448324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4"/>
                </a:lnTo>
                <a:lnTo>
                  <a:pt x="0" y="714814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 rot="-4177092">
            <a:off x="-1652746" y="6768058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5" y="0"/>
                </a:lnTo>
                <a:lnTo>
                  <a:pt x="6683515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>
          <a:xfrm rot="595726">
            <a:off x="679339" y="6180665"/>
            <a:ext cx="3549574" cy="3496331"/>
          </a:xfrm>
          <a:custGeom>
            <a:avLst/>
            <a:gdLst/>
            <a:ahLst/>
            <a:cxnLst/>
            <a:rect l="l" t="t" r="r" b="b"/>
            <a:pathLst>
              <a:path w="3549574" h="3496331">
                <a:moveTo>
                  <a:pt x="0" y="0"/>
                </a:moveTo>
                <a:lnTo>
                  <a:pt x="3549574" y="0"/>
                </a:lnTo>
                <a:lnTo>
                  <a:pt x="3549574" y="3496331"/>
                </a:lnTo>
                <a:lnTo>
                  <a:pt x="0" y="349633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13911493" y="200324"/>
            <a:ext cx="3347807" cy="3297590"/>
          </a:xfrm>
          <a:custGeom>
            <a:avLst/>
            <a:gdLst/>
            <a:ahLst/>
            <a:cxnLst/>
            <a:rect l="l" t="t" r="r" b="b"/>
            <a:pathLst>
              <a:path w="3347807" h="3297590">
                <a:moveTo>
                  <a:pt x="0" y="0"/>
                </a:moveTo>
                <a:lnTo>
                  <a:pt x="3347807" y="0"/>
                </a:lnTo>
                <a:lnTo>
                  <a:pt x="3347807" y="3297590"/>
                </a:lnTo>
                <a:lnTo>
                  <a:pt x="0" y="32975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3"/>
          <p:cNvSpPr/>
          <p:nvPr/>
        </p:nvSpPr>
        <p:spPr>
          <a:xfrm rot="2904165">
            <a:off x="1623736" y="-678875"/>
            <a:ext cx="2490075" cy="5055989"/>
          </a:xfrm>
          <a:custGeom>
            <a:avLst/>
            <a:gdLst/>
            <a:ahLst/>
            <a:cxnLst/>
            <a:rect l="l" t="t" r="r" b="b"/>
            <a:pathLst>
              <a:path w="2490075" h="5055989">
                <a:moveTo>
                  <a:pt x="0" y="0"/>
                </a:moveTo>
                <a:lnTo>
                  <a:pt x="2490075" y="0"/>
                </a:lnTo>
                <a:lnTo>
                  <a:pt x="2490075" y="5055989"/>
                </a:lnTo>
                <a:lnTo>
                  <a:pt x="0" y="50559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Freeform 14"/>
          <p:cNvSpPr/>
          <p:nvPr/>
        </p:nvSpPr>
        <p:spPr>
          <a:xfrm rot="829019" flipH="1">
            <a:off x="12692892" y="4593085"/>
            <a:ext cx="4033224" cy="4953806"/>
          </a:xfrm>
          <a:custGeom>
            <a:avLst/>
            <a:gdLst/>
            <a:ahLst/>
            <a:cxnLst/>
            <a:rect l="l" t="t" r="r" b="b"/>
            <a:pathLst>
              <a:path w="4033224" h="4953806">
                <a:moveTo>
                  <a:pt x="4033224" y="0"/>
                </a:moveTo>
                <a:lnTo>
                  <a:pt x="0" y="0"/>
                </a:lnTo>
                <a:lnTo>
                  <a:pt x="0" y="4953807"/>
                </a:lnTo>
                <a:lnTo>
                  <a:pt x="4033224" y="4953807"/>
                </a:lnTo>
                <a:lnTo>
                  <a:pt x="4033224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5" name="TextBox 15"/>
          <p:cNvSpPr txBox="1"/>
          <p:nvPr/>
        </p:nvSpPr>
        <p:spPr>
          <a:xfrm>
            <a:off x="3992301" y="6053233"/>
            <a:ext cx="10303398" cy="2741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05"/>
              </a:lnSpc>
            </a:pPr>
            <a:r>
              <a:rPr lang="en-US" sz="10005" dirty="0" err="1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Miércoles</a:t>
            </a:r>
            <a:endParaRPr lang="en-US" sz="10005" dirty="0">
              <a:gradFill>
                <a:gsLst>
                  <a:gs pos="0">
                    <a:srgbClr val="8C52FF">
                      <a:alpha val="100000"/>
                    </a:srgbClr>
                  </a:gs>
                  <a:gs pos="100000">
                    <a:srgbClr val="00BF63">
                      <a:alpha val="100000"/>
                    </a:srgbClr>
                  </a:gs>
                </a:gsLst>
                <a:lin ang="0"/>
              </a:gradFill>
              <a:latin typeface="Dreaming Outloud Script"/>
              <a:ea typeface="Dreaming Outloud Script"/>
              <a:cs typeface="Dreaming Outloud Script"/>
              <a:sym typeface="Dreaming Outloud Script"/>
            </a:endParaRPr>
          </a:p>
          <a:p>
            <a:pPr algn="ctr">
              <a:lnSpc>
                <a:spcPts val="10505"/>
              </a:lnSpc>
            </a:pPr>
            <a:r>
              <a:rPr lang="en-US" sz="10005" dirty="0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23/ 9/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933468">
            <a:off x="2795841" y="-2130257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4"/>
                </a:lnTo>
                <a:lnTo>
                  <a:pt x="0" y="145475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4933468">
            <a:off x="12417941" y="-2731901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 rot="4933468">
            <a:off x="-3725348" y="-2069804"/>
            <a:ext cx="12783629" cy="14547515"/>
          </a:xfrm>
          <a:custGeom>
            <a:avLst/>
            <a:gdLst/>
            <a:ahLst/>
            <a:cxnLst/>
            <a:rect l="l" t="t" r="r" b="b"/>
            <a:pathLst>
              <a:path w="12783629" h="14547515">
                <a:moveTo>
                  <a:pt x="0" y="0"/>
                </a:moveTo>
                <a:lnTo>
                  <a:pt x="12783629" y="0"/>
                </a:lnTo>
                <a:lnTo>
                  <a:pt x="12783629" y="14547515"/>
                </a:lnTo>
                <a:lnTo>
                  <a:pt x="0" y="145475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514350" y="612934"/>
            <a:ext cx="17259300" cy="9061132"/>
          </a:xfrm>
          <a:custGeom>
            <a:avLst/>
            <a:gdLst/>
            <a:ahLst/>
            <a:cxnLst/>
            <a:rect l="l" t="t" r="r" b="b"/>
            <a:pathLst>
              <a:path w="17259300" h="9061132">
                <a:moveTo>
                  <a:pt x="0" y="0"/>
                </a:moveTo>
                <a:lnTo>
                  <a:pt x="17259300" y="0"/>
                </a:lnTo>
                <a:lnTo>
                  <a:pt x="17259300" y="9061132"/>
                </a:lnTo>
                <a:lnTo>
                  <a:pt x="0" y="906113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 rot="6835714">
            <a:off x="12798015" y="168388"/>
            <a:ext cx="3488027" cy="3139224"/>
          </a:xfrm>
          <a:custGeom>
            <a:avLst/>
            <a:gdLst/>
            <a:ahLst/>
            <a:cxnLst/>
            <a:rect l="l" t="t" r="r" b="b"/>
            <a:pathLst>
              <a:path w="3488027" h="3139224">
                <a:moveTo>
                  <a:pt x="0" y="0"/>
                </a:moveTo>
                <a:lnTo>
                  <a:pt x="3488027" y="0"/>
                </a:lnTo>
                <a:lnTo>
                  <a:pt x="3488027" y="3139223"/>
                </a:lnTo>
                <a:lnTo>
                  <a:pt x="0" y="31392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949180" y="1738000"/>
            <a:ext cx="5540755" cy="7359879"/>
          </a:xfrm>
          <a:custGeom>
            <a:avLst/>
            <a:gdLst/>
            <a:ahLst/>
            <a:cxnLst/>
            <a:rect l="l" t="t" r="r" b="b"/>
            <a:pathLst>
              <a:path w="5540755" h="7359879">
                <a:moveTo>
                  <a:pt x="0" y="0"/>
                </a:moveTo>
                <a:lnTo>
                  <a:pt x="5540756" y="0"/>
                </a:lnTo>
                <a:lnTo>
                  <a:pt x="5540756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4560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3715709" y="1028700"/>
            <a:ext cx="2007698" cy="748324"/>
          </a:xfrm>
          <a:custGeom>
            <a:avLst/>
            <a:gdLst/>
            <a:ahLst/>
            <a:cxnLst/>
            <a:rect l="l" t="t" r="r" b="b"/>
            <a:pathLst>
              <a:path w="2007698" h="748324">
                <a:moveTo>
                  <a:pt x="0" y="0"/>
                </a:moveTo>
                <a:lnTo>
                  <a:pt x="2007698" y="0"/>
                </a:lnTo>
                <a:lnTo>
                  <a:pt x="2007698" y="748324"/>
                </a:lnTo>
                <a:lnTo>
                  <a:pt x="0" y="74832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14542028" y="4983079"/>
            <a:ext cx="2962656" cy="4114800"/>
          </a:xfrm>
          <a:custGeom>
            <a:avLst/>
            <a:gdLst/>
            <a:ahLst/>
            <a:cxnLst/>
            <a:rect l="l" t="t" r="r" b="b"/>
            <a:pathLst>
              <a:path w="2962656" h="4114800">
                <a:moveTo>
                  <a:pt x="0" y="0"/>
                </a:moveTo>
                <a:lnTo>
                  <a:pt x="2962656" y="0"/>
                </a:lnTo>
                <a:lnTo>
                  <a:pt x="296265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TextBox 10"/>
          <p:cNvSpPr txBox="1"/>
          <p:nvPr/>
        </p:nvSpPr>
        <p:spPr>
          <a:xfrm>
            <a:off x="7062514" y="2673254"/>
            <a:ext cx="10146972" cy="2352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241"/>
              </a:lnSpc>
              <a:spcBef>
                <a:spcPct val="0"/>
              </a:spcBef>
            </a:pPr>
            <a:r>
              <a:rPr lang="en-US" sz="7701">
                <a:solidFill>
                  <a:srgbClr val="02100C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Comenzamos una nueva jornada.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89936" y="4437081"/>
            <a:ext cx="8460607" cy="3795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8"/>
              </a:lnSpc>
            </a:pPr>
            <a:endParaRPr/>
          </a:p>
          <a:p>
            <a:pPr algn="ctr">
              <a:lnSpc>
                <a:spcPts val="5048"/>
              </a:lnSpc>
            </a:pPr>
            <a:endParaRPr/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En el Nombre del Padre, </a:t>
            </a:r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del Hijo, </a:t>
            </a:r>
          </a:p>
          <a:p>
            <a:pPr algn="ctr">
              <a:lnSpc>
                <a:spcPts val="5048"/>
              </a:lnSpc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del Espíritu Santo. </a:t>
            </a:r>
          </a:p>
          <a:p>
            <a:pPr marL="0" lvl="0" indent="0" algn="ctr">
              <a:lnSpc>
                <a:spcPts val="5048"/>
              </a:lnSpc>
              <a:spcBef>
                <a:spcPct val="0"/>
              </a:spcBef>
            </a:pPr>
            <a:r>
              <a:rPr lang="en-US" sz="3299" b="1">
                <a:solidFill>
                  <a:srgbClr val="000000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Amén</a:t>
            </a:r>
          </a:p>
        </p:txBody>
      </p: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37811">
            <a:off x="3213589" y="-4672944"/>
            <a:ext cx="5629103" cy="5980455"/>
          </a:xfrm>
          <a:custGeom>
            <a:avLst/>
            <a:gdLst/>
            <a:ahLst/>
            <a:cxnLst/>
            <a:rect l="l" t="t" r="r" b="b"/>
            <a:pathLst>
              <a:path w="5629103" h="5980455">
                <a:moveTo>
                  <a:pt x="0" y="0"/>
                </a:moveTo>
                <a:lnTo>
                  <a:pt x="5629103" y="0"/>
                </a:lnTo>
                <a:lnTo>
                  <a:pt x="5629103" y="5980455"/>
                </a:lnTo>
                <a:lnTo>
                  <a:pt x="0" y="59804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-7430940">
            <a:off x="15211659" y="5680366"/>
            <a:ext cx="7910838" cy="7663624"/>
          </a:xfrm>
          <a:custGeom>
            <a:avLst/>
            <a:gdLst/>
            <a:ahLst/>
            <a:cxnLst/>
            <a:rect l="l" t="t" r="r" b="b"/>
            <a:pathLst>
              <a:path w="7910838" h="7663624">
                <a:moveTo>
                  <a:pt x="0" y="0"/>
                </a:moveTo>
                <a:lnTo>
                  <a:pt x="7910838" y="0"/>
                </a:lnTo>
                <a:lnTo>
                  <a:pt x="7910838" y="7663625"/>
                </a:lnTo>
                <a:lnTo>
                  <a:pt x="0" y="7663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 rot="9963289">
            <a:off x="6191885" y="8805966"/>
            <a:ext cx="6738349" cy="7668107"/>
          </a:xfrm>
          <a:custGeom>
            <a:avLst/>
            <a:gdLst/>
            <a:ahLst/>
            <a:cxnLst/>
            <a:rect l="l" t="t" r="r" b="b"/>
            <a:pathLst>
              <a:path w="6738349" h="7668107">
                <a:moveTo>
                  <a:pt x="0" y="0"/>
                </a:moveTo>
                <a:lnTo>
                  <a:pt x="6738349" y="0"/>
                </a:lnTo>
                <a:lnTo>
                  <a:pt x="6738349" y="7668107"/>
                </a:lnTo>
                <a:lnTo>
                  <a:pt x="0" y="766810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rot="-3104636">
            <a:off x="9105075" y="-4318559"/>
            <a:ext cx="6661879" cy="6453695"/>
          </a:xfrm>
          <a:custGeom>
            <a:avLst/>
            <a:gdLst/>
            <a:ahLst/>
            <a:cxnLst/>
            <a:rect l="l" t="t" r="r" b="b"/>
            <a:pathLst>
              <a:path w="6661879" h="6453695">
                <a:moveTo>
                  <a:pt x="0" y="0"/>
                </a:moveTo>
                <a:lnTo>
                  <a:pt x="6661879" y="0"/>
                </a:lnTo>
                <a:lnTo>
                  <a:pt x="6661879" y="6453695"/>
                </a:lnTo>
                <a:lnTo>
                  <a:pt x="0" y="64536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 rot="3704090">
            <a:off x="15654218" y="-2785523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7"/>
                </a:lnTo>
                <a:lnTo>
                  <a:pt x="0" y="66919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rnd">
            <a:noFill/>
            <a:prstDash val="solid"/>
            <a:round/>
          </a:ln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 rot="1112961">
            <a:off x="-3712372" y="-2060723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 rot="-4177092">
            <a:off x="-2745706" y="6847391"/>
            <a:ext cx="7119416" cy="7614349"/>
          </a:xfrm>
          <a:custGeom>
            <a:avLst/>
            <a:gdLst/>
            <a:ahLst/>
            <a:cxnLst/>
            <a:rect l="l" t="t" r="r" b="b"/>
            <a:pathLst>
              <a:path w="7119416" h="7614349">
                <a:moveTo>
                  <a:pt x="0" y="0"/>
                </a:moveTo>
                <a:lnTo>
                  <a:pt x="7119416" y="0"/>
                </a:lnTo>
                <a:lnTo>
                  <a:pt x="7119416" y="7614348"/>
                </a:lnTo>
                <a:lnTo>
                  <a:pt x="0" y="761434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 rot="2699999">
            <a:off x="9267660" y="2141782"/>
            <a:ext cx="7639732" cy="7646103"/>
          </a:xfrm>
          <a:custGeom>
            <a:avLst/>
            <a:gdLst/>
            <a:ahLst/>
            <a:cxnLst/>
            <a:rect l="l" t="t" r="r" b="b"/>
            <a:pathLst>
              <a:path w="7639732" h="7646103">
                <a:moveTo>
                  <a:pt x="0" y="0"/>
                </a:moveTo>
                <a:lnTo>
                  <a:pt x="7639731" y="0"/>
                </a:lnTo>
                <a:lnTo>
                  <a:pt x="7639731" y="7646104"/>
                </a:lnTo>
                <a:lnTo>
                  <a:pt x="0" y="764610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 rot="2699999">
            <a:off x="1380609" y="2141782"/>
            <a:ext cx="7639732" cy="7646103"/>
          </a:xfrm>
          <a:custGeom>
            <a:avLst/>
            <a:gdLst/>
            <a:ahLst/>
            <a:cxnLst/>
            <a:rect l="l" t="t" r="r" b="b"/>
            <a:pathLst>
              <a:path w="7639732" h="7646103">
                <a:moveTo>
                  <a:pt x="0" y="0"/>
                </a:moveTo>
                <a:lnTo>
                  <a:pt x="7639731" y="0"/>
                </a:lnTo>
                <a:lnTo>
                  <a:pt x="7639731" y="7646104"/>
                </a:lnTo>
                <a:lnTo>
                  <a:pt x="0" y="764610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>
          <a:xfrm rot="2955329">
            <a:off x="225409" y="330961"/>
            <a:ext cx="2224777" cy="2732582"/>
          </a:xfrm>
          <a:custGeom>
            <a:avLst/>
            <a:gdLst/>
            <a:ahLst/>
            <a:cxnLst/>
            <a:rect l="l" t="t" r="r" b="b"/>
            <a:pathLst>
              <a:path w="2224777" h="2732582">
                <a:moveTo>
                  <a:pt x="0" y="0"/>
                </a:moveTo>
                <a:lnTo>
                  <a:pt x="2224778" y="0"/>
                </a:lnTo>
                <a:lnTo>
                  <a:pt x="2224778" y="2732582"/>
                </a:lnTo>
                <a:lnTo>
                  <a:pt x="0" y="273258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 rot="-7770257">
            <a:off x="15409384" y="-1018802"/>
            <a:ext cx="5266262" cy="3361631"/>
          </a:xfrm>
          <a:custGeom>
            <a:avLst/>
            <a:gdLst/>
            <a:ahLst/>
            <a:cxnLst/>
            <a:rect l="l" t="t" r="r" b="b"/>
            <a:pathLst>
              <a:path w="5266262" h="3361631">
                <a:moveTo>
                  <a:pt x="0" y="0"/>
                </a:moveTo>
                <a:lnTo>
                  <a:pt x="5266262" y="0"/>
                </a:lnTo>
                <a:lnTo>
                  <a:pt x="5266262" y="3361630"/>
                </a:lnTo>
                <a:lnTo>
                  <a:pt x="0" y="336163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TextBox 14"/>
          <p:cNvSpPr txBox="1"/>
          <p:nvPr/>
        </p:nvSpPr>
        <p:spPr>
          <a:xfrm>
            <a:off x="1454974" y="1892747"/>
            <a:ext cx="15217907" cy="6044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760"/>
              </a:lnSpc>
            </a:pPr>
            <a:r>
              <a:rPr lang="es-ES" altLang="es-ES" sz="3600" dirty="0">
                <a:latin typeface="Comic Sans MS" panose="030F0902030302020204" pitchFamily="66" charset="0"/>
              </a:rPr>
              <a:t>El próximo sábado, 26 de septiembre, celebramos el aniversario del nacimiento de la Hermana Teresa Mira.</a:t>
            </a:r>
          </a:p>
          <a:p>
            <a:pPr algn="just"/>
            <a:endParaRPr lang="es-ES" altLang="es-ES" sz="3600" dirty="0">
              <a:latin typeface="Comic Sans MS" panose="030F0902030302020204" pitchFamily="66" charset="0"/>
              <a:cs typeface="Calibri" panose="020F0502020204030204" pitchFamily="34" charset="0"/>
            </a:endParaRPr>
          </a:p>
          <a:p>
            <a:pPr algn="just"/>
            <a:r>
              <a:rPr lang="es-ES" altLang="es-ES" sz="3600" dirty="0">
                <a:latin typeface="Comic Sans MS" panose="030F0902030302020204" pitchFamily="66" charset="0"/>
                <a:cs typeface="Calibri" panose="020F0502020204030204" pitchFamily="34" charset="0"/>
              </a:rPr>
              <a:t>El lema del P. Palau: “Dios y los prójimos”  marcó la vida de la Hna. Teresa y se entregó con sencillez, amor y alegría al servicio de los más débiles. </a:t>
            </a:r>
          </a:p>
          <a:p>
            <a:pPr algn="just"/>
            <a:endParaRPr lang="es-ES" altLang="es-ES" sz="3600" dirty="0">
              <a:latin typeface="Comic Sans MS" panose="030F0902030302020204" pitchFamily="66" charset="0"/>
              <a:cs typeface="Calibri" panose="020F0502020204030204" pitchFamily="34" charset="0"/>
            </a:endParaRPr>
          </a:p>
          <a:p>
            <a:pPr algn="just"/>
            <a:r>
              <a:rPr lang="es-ES" altLang="es-ES" sz="3600" dirty="0">
                <a:latin typeface="Comic Sans MS" panose="030F0902030302020204" pitchFamily="66" charset="0"/>
                <a:cs typeface="Calibri" panose="020F0502020204030204" pitchFamily="34" charset="0"/>
              </a:rPr>
              <a:t>La </a:t>
            </a:r>
            <a:r>
              <a:rPr lang="es-ES" altLang="es-ES" sz="3600" dirty="0" err="1">
                <a:latin typeface="Comic Sans MS" panose="030F0902030302020204" pitchFamily="66" charset="0"/>
                <a:cs typeface="Calibri" panose="020F0502020204030204" pitchFamily="34" charset="0"/>
              </a:rPr>
              <a:t>Hna</a:t>
            </a:r>
            <a:r>
              <a:rPr lang="es-ES" altLang="es-ES" sz="3600" dirty="0">
                <a:latin typeface="Comic Sans MS" panose="030F0902030302020204" pitchFamily="66" charset="0"/>
                <a:cs typeface="Calibri" panose="020F0502020204030204" pitchFamily="34" charset="0"/>
              </a:rPr>
              <a:t> Teresa Mira es un ejemplo para toda nuestra comunidad educativa CMT. </a:t>
            </a:r>
          </a:p>
          <a:p>
            <a:pPr>
              <a:lnSpc>
                <a:spcPts val="5760"/>
              </a:lnSpc>
            </a:pPr>
            <a:endParaRPr lang="en-US" sz="3764" dirty="0">
              <a:solidFill>
                <a:srgbClr val="000000"/>
              </a:solidFill>
              <a:latin typeface="Comic Sans"/>
              <a:ea typeface="Comic Sans"/>
              <a:cs typeface="Comic Sans"/>
              <a:sym typeface="Comic Sans"/>
            </a:endParaRPr>
          </a:p>
        </p:txBody>
      </p:sp>
      <p:sp>
        <p:nvSpPr>
          <p:cNvPr id="15" name="TextBox 3">
            <a:extLst>
              <a:ext uri="{FF2B5EF4-FFF2-40B4-BE49-F238E27FC236}">
                <a16:creationId xmlns:a16="http://schemas.microsoft.com/office/drawing/2014/main" id="{CC872EE8-E72E-D119-F171-BF2BE5D7964B}"/>
              </a:ext>
            </a:extLst>
          </p:cNvPr>
          <p:cNvSpPr txBox="1"/>
          <p:nvPr/>
        </p:nvSpPr>
        <p:spPr>
          <a:xfrm>
            <a:off x="2926145" y="792182"/>
            <a:ext cx="12839700" cy="10870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7064" b="1" dirty="0">
                <a:solidFill>
                  <a:srgbClr val="44BBE4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Hermana Teresa Mira</a:t>
            </a:r>
          </a:p>
        </p:txBody>
      </p:sp>
      <p:pic>
        <p:nvPicPr>
          <p:cNvPr id="17" name="Picture 2" descr="Biografía Hna. Teresa Mira Garcia | Carmelitas Misioneras Teresianas">
            <a:extLst>
              <a:ext uri="{FF2B5EF4-FFF2-40B4-BE49-F238E27FC236}">
                <a16:creationId xmlns:a16="http://schemas.microsoft.com/office/drawing/2014/main" id="{E537F39B-ABBB-3439-4A79-517EE45E00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607" y="7046495"/>
            <a:ext cx="7392786" cy="3240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741491">
            <a:off x="8430736" y="239163"/>
            <a:ext cx="16999921" cy="16468674"/>
          </a:xfrm>
          <a:custGeom>
            <a:avLst/>
            <a:gdLst/>
            <a:ahLst/>
            <a:cxnLst/>
            <a:rect l="l" t="t" r="r" b="b"/>
            <a:pathLst>
              <a:path w="16999921" h="16468674">
                <a:moveTo>
                  <a:pt x="0" y="0"/>
                </a:moveTo>
                <a:lnTo>
                  <a:pt x="16999922" y="0"/>
                </a:lnTo>
                <a:lnTo>
                  <a:pt x="16999922" y="16468674"/>
                </a:lnTo>
                <a:lnTo>
                  <a:pt x="0" y="164686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052364" y="647700"/>
            <a:ext cx="12839700" cy="2174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7064" b="1" dirty="0" err="1">
                <a:solidFill>
                  <a:srgbClr val="44BBE4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Escuchamos</a:t>
            </a:r>
            <a:r>
              <a:rPr lang="en-US" sz="7064" b="1" dirty="0">
                <a:solidFill>
                  <a:srgbClr val="44BBE4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 </a:t>
            </a:r>
            <a:r>
              <a:rPr lang="en-US" sz="7064" b="1" dirty="0" err="1">
                <a:solidFill>
                  <a:srgbClr val="44BBE4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el</a:t>
            </a:r>
            <a:r>
              <a:rPr lang="en-US" sz="7064" b="1" dirty="0">
                <a:solidFill>
                  <a:srgbClr val="44BBE4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 </a:t>
            </a:r>
            <a:r>
              <a:rPr lang="en-US" sz="7064" b="1" dirty="0" err="1">
                <a:solidFill>
                  <a:srgbClr val="44BBE4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siguiente</a:t>
            </a:r>
            <a:r>
              <a:rPr lang="en-US" sz="7064" b="1" dirty="0">
                <a:solidFill>
                  <a:srgbClr val="44BBE4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 </a:t>
            </a:r>
            <a:r>
              <a:rPr lang="en-US" sz="7064" b="1" dirty="0" err="1">
                <a:solidFill>
                  <a:srgbClr val="44BBE4"/>
                </a:solidFill>
                <a:latin typeface="Comic Sans Bold"/>
                <a:ea typeface="Comic Sans Bold"/>
                <a:cs typeface="Comic Sans Bold"/>
                <a:sym typeface="Comic Sans Bold"/>
              </a:rPr>
              <a:t>vídeo</a:t>
            </a:r>
            <a:endParaRPr lang="en-US" sz="7064" b="1" dirty="0">
              <a:solidFill>
                <a:srgbClr val="44BBE4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300A017-C69F-0A39-0656-CF3E2B5D75C4}"/>
              </a:ext>
            </a:extLst>
          </p:cNvPr>
          <p:cNvSpPr txBox="1"/>
          <p:nvPr/>
        </p:nvSpPr>
        <p:spPr>
          <a:xfrm>
            <a:off x="2944288" y="3147689"/>
            <a:ext cx="90558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dirty="0">
                <a:latin typeface="Comic Sans MS" panose="030F0902030302020204" pitchFamily="66" charset="0"/>
                <a:hlinkClick r:id="rId3"/>
              </a:rPr>
              <a:t>https://</a:t>
            </a:r>
            <a:r>
              <a:rPr lang="es-ES" sz="2800" dirty="0" err="1">
                <a:latin typeface="Comic Sans MS" panose="030F0902030302020204" pitchFamily="66" charset="0"/>
                <a:hlinkClick r:id="rId3"/>
              </a:rPr>
              <a:t>www.youtube.com</a:t>
            </a:r>
            <a:r>
              <a:rPr lang="es-ES" sz="2800" dirty="0">
                <a:latin typeface="Comic Sans MS" panose="030F0902030302020204" pitchFamily="66" charset="0"/>
                <a:hlinkClick r:id="rId3"/>
              </a:rPr>
              <a:t>/</a:t>
            </a:r>
            <a:r>
              <a:rPr lang="es-ES" sz="2800" dirty="0" err="1">
                <a:latin typeface="Comic Sans MS" panose="030F0902030302020204" pitchFamily="66" charset="0"/>
                <a:hlinkClick r:id="rId3"/>
              </a:rPr>
              <a:t>watch?v</a:t>
            </a:r>
            <a:r>
              <a:rPr lang="es-ES" sz="2800" dirty="0">
                <a:latin typeface="Comic Sans MS" panose="030F0902030302020204" pitchFamily="66" charset="0"/>
                <a:hlinkClick r:id="rId3"/>
              </a:rPr>
              <a:t>=</a:t>
            </a:r>
            <a:r>
              <a:rPr lang="es-ES" sz="2800" dirty="0" err="1">
                <a:latin typeface="Comic Sans MS" panose="030F0902030302020204" pitchFamily="66" charset="0"/>
                <a:hlinkClick r:id="rId3"/>
              </a:rPr>
              <a:t>iHCMuyORb</a:t>
            </a:r>
            <a:r>
              <a:rPr lang="es-ES" sz="2800" dirty="0">
                <a:latin typeface="Comic Sans MS" panose="030F0902030302020204" pitchFamily="66" charset="0"/>
                <a:hlinkClick r:id="rId3"/>
              </a:rPr>
              <a:t>-I</a:t>
            </a:r>
            <a:endParaRPr lang="es-ES" sz="2800" dirty="0">
              <a:latin typeface="Comic Sans MS" panose="030F0902030302020204" pitchFamily="66" charset="0"/>
            </a:endParaRPr>
          </a:p>
        </p:txBody>
      </p:sp>
      <p:pic>
        <p:nvPicPr>
          <p:cNvPr id="7" name="Picture 7" descr="Así era Teresa Mira | Carmelitas Misioneras Teresianas">
            <a:extLst>
              <a:ext uri="{FF2B5EF4-FFF2-40B4-BE49-F238E27FC236}">
                <a16:creationId xmlns:a16="http://schemas.microsoft.com/office/drawing/2014/main" id="{0B28C5E6-C76C-4BDE-83B5-98CC4C5C55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" r="7791" b="2188"/>
          <a:stretch>
            <a:fillRect/>
          </a:stretch>
        </p:blipFill>
        <p:spPr bwMode="auto">
          <a:xfrm>
            <a:off x="3888507" y="4138174"/>
            <a:ext cx="7167414" cy="5923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65701">
            <a:off x="3350715" y="-2604734"/>
            <a:ext cx="4543718" cy="4827323"/>
          </a:xfrm>
          <a:custGeom>
            <a:avLst/>
            <a:gdLst/>
            <a:ahLst/>
            <a:cxnLst/>
            <a:rect l="l" t="t" r="r" b="b"/>
            <a:pathLst>
              <a:path w="4543718" h="4827323">
                <a:moveTo>
                  <a:pt x="0" y="0"/>
                </a:moveTo>
                <a:lnTo>
                  <a:pt x="4543718" y="0"/>
                </a:lnTo>
                <a:lnTo>
                  <a:pt x="4543718" y="4827323"/>
                </a:lnTo>
                <a:lnTo>
                  <a:pt x="0" y="482732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 rot="-6560982">
            <a:off x="13520057" y="6047491"/>
            <a:ext cx="7478485" cy="7244783"/>
          </a:xfrm>
          <a:custGeom>
            <a:avLst/>
            <a:gdLst/>
            <a:ahLst/>
            <a:cxnLst/>
            <a:rect l="l" t="t" r="r" b="b"/>
            <a:pathLst>
              <a:path w="7478485" h="7244783">
                <a:moveTo>
                  <a:pt x="0" y="0"/>
                </a:moveTo>
                <a:lnTo>
                  <a:pt x="7478486" y="0"/>
                </a:lnTo>
                <a:lnTo>
                  <a:pt x="7478486" y="7244782"/>
                </a:lnTo>
                <a:lnTo>
                  <a:pt x="0" y="724478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 rot="9707657">
            <a:off x="5549114" y="6549805"/>
            <a:ext cx="7327232" cy="8338244"/>
          </a:xfrm>
          <a:custGeom>
            <a:avLst/>
            <a:gdLst/>
            <a:ahLst/>
            <a:cxnLst/>
            <a:rect l="l" t="t" r="r" b="b"/>
            <a:pathLst>
              <a:path w="7327232" h="8338244">
                <a:moveTo>
                  <a:pt x="0" y="0"/>
                </a:moveTo>
                <a:lnTo>
                  <a:pt x="7327232" y="0"/>
                </a:lnTo>
                <a:lnTo>
                  <a:pt x="7327232" y="8338244"/>
                </a:lnTo>
                <a:lnTo>
                  <a:pt x="0" y="833824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 rot="-2105157">
            <a:off x="8927389" y="-2990601"/>
            <a:ext cx="5719349" cy="5540619"/>
          </a:xfrm>
          <a:custGeom>
            <a:avLst/>
            <a:gdLst/>
            <a:ahLst/>
            <a:cxnLst/>
            <a:rect l="l" t="t" r="r" b="b"/>
            <a:pathLst>
              <a:path w="5719349" h="5540619">
                <a:moveTo>
                  <a:pt x="0" y="0"/>
                </a:moveTo>
                <a:lnTo>
                  <a:pt x="5719349" y="0"/>
                </a:lnTo>
                <a:lnTo>
                  <a:pt x="5719349" y="5540620"/>
                </a:lnTo>
                <a:lnTo>
                  <a:pt x="0" y="554062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 rot="3704090">
            <a:off x="15405329" y="-2059677"/>
            <a:ext cx="7025719" cy="6691998"/>
          </a:xfrm>
          <a:custGeom>
            <a:avLst/>
            <a:gdLst/>
            <a:ahLst/>
            <a:cxnLst/>
            <a:rect l="l" t="t" r="r" b="b"/>
            <a:pathLst>
              <a:path w="7025719" h="6691998">
                <a:moveTo>
                  <a:pt x="0" y="0"/>
                </a:moveTo>
                <a:lnTo>
                  <a:pt x="7025719" y="0"/>
                </a:lnTo>
                <a:lnTo>
                  <a:pt x="7025719" y="6691998"/>
                </a:lnTo>
                <a:lnTo>
                  <a:pt x="0" y="669199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 rot="1112961">
            <a:off x="-3712372" y="-1448324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4"/>
                </a:lnTo>
                <a:lnTo>
                  <a:pt x="0" y="71481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 rot="-4177092">
            <a:off x="-1608017" y="6446758"/>
            <a:ext cx="6683515" cy="7148145"/>
          </a:xfrm>
          <a:custGeom>
            <a:avLst/>
            <a:gdLst/>
            <a:ahLst/>
            <a:cxnLst/>
            <a:rect l="l" t="t" r="r" b="b"/>
            <a:pathLst>
              <a:path w="6683515" h="7148145">
                <a:moveTo>
                  <a:pt x="0" y="0"/>
                </a:moveTo>
                <a:lnTo>
                  <a:pt x="6683516" y="0"/>
                </a:lnTo>
                <a:lnTo>
                  <a:pt x="6683516" y="7148145"/>
                </a:lnTo>
                <a:lnTo>
                  <a:pt x="0" y="714814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1732507" y="2513835"/>
            <a:ext cx="14058946" cy="35557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93"/>
              </a:lnSpc>
            </a:pPr>
            <a:r>
              <a:rPr lang="en-US" sz="25802" dirty="0">
                <a:solidFill>
                  <a:srgbClr val="FF914D"/>
                </a:solidFill>
                <a:latin typeface="Sensa Wild Fill"/>
                <a:ea typeface="Sensa Wild Fill"/>
                <a:cs typeface="Sensa Wild Fill"/>
                <a:sym typeface="Sensa Wild Fill"/>
              </a:rPr>
              <a:t>FELIZ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900606" y="5390992"/>
            <a:ext cx="10303398" cy="238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73"/>
              </a:lnSpc>
            </a:pPr>
            <a:r>
              <a:rPr lang="en-US" sz="17403" dirty="0" err="1">
                <a:gradFill>
                  <a:gsLst>
                    <a:gs pos="0">
                      <a:srgbClr val="8C52FF">
                        <a:alpha val="100000"/>
                      </a:srgbClr>
                    </a:gs>
                    <a:gs pos="100000">
                      <a:srgbClr val="00BF63">
                        <a:alpha val="100000"/>
                      </a:srgbClr>
                    </a:gs>
                  </a:gsLst>
                  <a:lin ang="0"/>
                </a:gradFill>
                <a:latin typeface="Dreaming Outloud Script"/>
                <a:ea typeface="Dreaming Outloud Script"/>
                <a:cs typeface="Dreaming Outloud Script"/>
                <a:sym typeface="Dreaming Outloud Script"/>
              </a:rPr>
              <a:t>Miércoles</a:t>
            </a:r>
            <a:endParaRPr lang="en-US" sz="17403" dirty="0">
              <a:gradFill>
                <a:gsLst>
                  <a:gs pos="0">
                    <a:srgbClr val="8C52FF">
                      <a:alpha val="100000"/>
                    </a:srgbClr>
                  </a:gs>
                  <a:gs pos="100000">
                    <a:srgbClr val="00BF63">
                      <a:alpha val="100000"/>
                    </a:srgbClr>
                  </a:gs>
                </a:gsLst>
                <a:lin ang="0"/>
              </a:gradFill>
              <a:latin typeface="Dreaming Outloud Script"/>
              <a:ea typeface="Dreaming Outloud Script"/>
              <a:cs typeface="Dreaming Outloud Script"/>
              <a:sym typeface="Dreaming Outloud Script"/>
            </a:endParaRPr>
          </a:p>
        </p:txBody>
      </p:sp>
      <p:sp>
        <p:nvSpPr>
          <p:cNvPr id="11" name="Freeform 11"/>
          <p:cNvSpPr/>
          <p:nvPr/>
        </p:nvSpPr>
        <p:spPr>
          <a:xfrm rot="595726">
            <a:off x="679339" y="5893718"/>
            <a:ext cx="3549574" cy="3496331"/>
          </a:xfrm>
          <a:custGeom>
            <a:avLst/>
            <a:gdLst/>
            <a:ahLst/>
            <a:cxnLst/>
            <a:rect l="l" t="t" r="r" b="b"/>
            <a:pathLst>
              <a:path w="3549574" h="3496331">
                <a:moveTo>
                  <a:pt x="0" y="0"/>
                </a:moveTo>
                <a:lnTo>
                  <a:pt x="3549574" y="0"/>
                </a:lnTo>
                <a:lnTo>
                  <a:pt x="3549574" y="3496331"/>
                </a:lnTo>
                <a:lnTo>
                  <a:pt x="0" y="349633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Freeform 12"/>
          <p:cNvSpPr/>
          <p:nvPr/>
        </p:nvSpPr>
        <p:spPr>
          <a:xfrm>
            <a:off x="13911493" y="354297"/>
            <a:ext cx="3347807" cy="3297590"/>
          </a:xfrm>
          <a:custGeom>
            <a:avLst/>
            <a:gdLst/>
            <a:ahLst/>
            <a:cxnLst/>
            <a:rect l="l" t="t" r="r" b="b"/>
            <a:pathLst>
              <a:path w="3347807" h="3297590">
                <a:moveTo>
                  <a:pt x="0" y="0"/>
                </a:moveTo>
                <a:lnTo>
                  <a:pt x="3347807" y="0"/>
                </a:lnTo>
                <a:lnTo>
                  <a:pt x="3347807" y="3297590"/>
                </a:lnTo>
                <a:lnTo>
                  <a:pt x="0" y="32975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Freeform 13"/>
          <p:cNvSpPr/>
          <p:nvPr/>
        </p:nvSpPr>
        <p:spPr>
          <a:xfrm rot="2904165">
            <a:off x="1623736" y="-678875"/>
            <a:ext cx="2490075" cy="5055989"/>
          </a:xfrm>
          <a:custGeom>
            <a:avLst/>
            <a:gdLst/>
            <a:ahLst/>
            <a:cxnLst/>
            <a:rect l="l" t="t" r="r" b="b"/>
            <a:pathLst>
              <a:path w="2490075" h="5055989">
                <a:moveTo>
                  <a:pt x="0" y="0"/>
                </a:moveTo>
                <a:lnTo>
                  <a:pt x="2490075" y="0"/>
                </a:lnTo>
                <a:lnTo>
                  <a:pt x="2490075" y="5055989"/>
                </a:lnTo>
                <a:lnTo>
                  <a:pt x="0" y="5055989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Freeform 14"/>
          <p:cNvSpPr/>
          <p:nvPr/>
        </p:nvSpPr>
        <p:spPr>
          <a:xfrm rot="829019" flipH="1">
            <a:off x="12692892" y="4593085"/>
            <a:ext cx="4033224" cy="4953806"/>
          </a:xfrm>
          <a:custGeom>
            <a:avLst/>
            <a:gdLst/>
            <a:ahLst/>
            <a:cxnLst/>
            <a:rect l="l" t="t" r="r" b="b"/>
            <a:pathLst>
              <a:path w="4033224" h="4953806">
                <a:moveTo>
                  <a:pt x="4033224" y="0"/>
                </a:moveTo>
                <a:lnTo>
                  <a:pt x="0" y="0"/>
                </a:lnTo>
                <a:lnTo>
                  <a:pt x="0" y="4953807"/>
                </a:lnTo>
                <a:lnTo>
                  <a:pt x="4033224" y="4953807"/>
                </a:lnTo>
                <a:lnTo>
                  <a:pt x="4033224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ransition spd="slow">
    <p:cover dir="r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125</Words>
  <Application>Microsoft Macintosh PowerPoint</Application>
  <PresentationFormat>Personalizado</PresentationFormat>
  <Paragraphs>23</Paragraphs>
  <Slides>5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3" baseType="lpstr">
      <vt:lpstr>Sensa Wild Fill</vt:lpstr>
      <vt:lpstr>Dreaming Outloud Script</vt:lpstr>
      <vt:lpstr>Arial</vt:lpstr>
      <vt:lpstr>Calibri</vt:lpstr>
      <vt:lpstr>Comic Sans Bold</vt:lpstr>
      <vt:lpstr>Comic Sans MS</vt:lpstr>
      <vt:lpstr>Comic Sans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Miércoles 16/ 9/ 2026</dc:title>
  <cp:lastModifiedBy>María Linero Artiaga</cp:lastModifiedBy>
  <cp:revision>3</cp:revision>
  <dcterms:created xsi:type="dcterms:W3CDTF">2006-08-16T00:00:00Z</dcterms:created>
  <dcterms:modified xsi:type="dcterms:W3CDTF">2026-09-15T15:08:07Z</dcterms:modified>
  <dc:identifier>DAHU-eGFnJg</dc:identifier>
</cp:coreProperties>
</file>