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</p:sldIdLst>
  <p:sldSz cx="18288000" cy="10287000"/>
  <p:notesSz cx="6858000" cy="9144000"/>
  <p:embeddedFontLst>
    <p:embeddedFont>
      <p:font typeface="Comic Sans" panose="030F0902030302020204" pitchFamily="66" charset="0"/>
      <p:regular r:id="rId7"/>
      <p:bold r:id="rId8"/>
      <p:boldItalic r:id="rId9"/>
    </p:embeddedFont>
    <p:embeddedFont>
      <p:font typeface="Comic Sans Bold" panose="03000902030302020204" pitchFamily="66" charset="0"/>
      <p:regular r:id="rId10"/>
      <p:bold r:id="rId11"/>
    </p:embeddedFont>
    <p:embeddedFont>
      <p:font typeface="Comic Sans MS" panose="030F0902030302020204" pitchFamily="66" charset="0"/>
      <p:regular r:id="rId12"/>
    </p:embeddedFont>
    <p:embeddedFont>
      <p:font typeface="Dreaming Outloud Script" pitchFamily="2" charset="77"/>
      <p:regular r:id="rId13"/>
    </p:embeddedFont>
    <p:embeddedFont>
      <p:font typeface="Sensa Wild Fill" pitchFamily="2" charset="77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 autoAdjust="0"/>
    <p:restoredTop sz="94549" autoAdjust="0"/>
  </p:normalViewPr>
  <p:slideViewPr>
    <p:cSldViewPr>
      <p:cViewPr>
        <p:scale>
          <a:sx n="55" d="100"/>
          <a:sy n="55" d="100"/>
        </p:scale>
        <p:origin x="488" y="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4527" y="2656801"/>
            <a:ext cx="14058946" cy="33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1"/>
              </a:lnSpc>
            </a:pPr>
            <a:r>
              <a:rPr lang="en-US" sz="12306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ORACIÓN DE LA MAÑANA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96798" y="1312355"/>
            <a:ext cx="3448557" cy="117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4024" spc="603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BUENOS DÍAS</a:t>
            </a:r>
          </a:p>
        </p:txBody>
      </p:sp>
      <p:sp>
        <p:nvSpPr>
          <p:cNvPr id="4" name="Freeform 4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10116546">
            <a:off x="6364598" y="8059767"/>
            <a:ext cx="6801879" cy="7740403"/>
          </a:xfrm>
          <a:custGeom>
            <a:avLst/>
            <a:gdLst/>
            <a:ahLst/>
            <a:cxnLst/>
            <a:rect l="l" t="t" r="r" b="b"/>
            <a:pathLst>
              <a:path w="6801879" h="7740403">
                <a:moveTo>
                  <a:pt x="0" y="0"/>
                </a:moveTo>
                <a:lnTo>
                  <a:pt x="6801879" y="0"/>
                </a:lnTo>
                <a:lnTo>
                  <a:pt x="6801879" y="7740403"/>
                </a:lnTo>
                <a:lnTo>
                  <a:pt x="0" y="774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-2105157">
            <a:off x="8759021" y="-3215220"/>
            <a:ext cx="6243401" cy="6048294"/>
          </a:xfrm>
          <a:custGeom>
            <a:avLst/>
            <a:gdLst/>
            <a:ahLst/>
            <a:cxnLst/>
            <a:rect l="l" t="t" r="r" b="b"/>
            <a:pathLst>
              <a:path w="6243401" h="6048294">
                <a:moveTo>
                  <a:pt x="0" y="0"/>
                </a:moveTo>
                <a:lnTo>
                  <a:pt x="6243400" y="0"/>
                </a:lnTo>
                <a:lnTo>
                  <a:pt x="6243400" y="6048295"/>
                </a:lnTo>
                <a:lnTo>
                  <a:pt x="0" y="6048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 rot="-4177092">
            <a:off x="-1652746" y="67680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5" y="0"/>
                </a:lnTo>
                <a:lnTo>
                  <a:pt x="6683515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 rot="595726">
            <a:off x="679339" y="6180665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11493" y="200324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TextBox 15"/>
          <p:cNvSpPr txBox="1"/>
          <p:nvPr/>
        </p:nvSpPr>
        <p:spPr>
          <a:xfrm>
            <a:off x="3992301" y="6053233"/>
            <a:ext cx="10303398" cy="2741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5"/>
              </a:lnSpc>
            </a:pPr>
            <a:r>
              <a:rPr lang="en-US" sz="10005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Jueves</a:t>
            </a:r>
          </a:p>
          <a:p>
            <a:pPr algn="ctr">
              <a:lnSpc>
                <a:spcPts val="10505"/>
              </a:lnSpc>
            </a:pPr>
            <a:r>
              <a:rPr lang="en-US" sz="10005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15/ 9/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33468">
            <a:off x="2795841" y="-2130257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4"/>
                </a:lnTo>
                <a:lnTo>
                  <a:pt x="0" y="14547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4933468">
            <a:off x="12417941" y="-2731901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4933468">
            <a:off x="-3725348" y="-2069804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514350" y="612934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6835714">
            <a:off x="12798015" y="168388"/>
            <a:ext cx="3488027" cy="3139224"/>
          </a:xfrm>
          <a:custGeom>
            <a:avLst/>
            <a:gdLst/>
            <a:ahLst/>
            <a:cxnLst/>
            <a:rect l="l" t="t" r="r" b="b"/>
            <a:pathLst>
              <a:path w="3488027" h="3139224">
                <a:moveTo>
                  <a:pt x="0" y="0"/>
                </a:moveTo>
                <a:lnTo>
                  <a:pt x="3488027" y="0"/>
                </a:lnTo>
                <a:lnTo>
                  <a:pt x="3488027" y="3139223"/>
                </a:lnTo>
                <a:lnTo>
                  <a:pt x="0" y="31392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949180" y="1738000"/>
            <a:ext cx="5540755" cy="7359879"/>
          </a:xfrm>
          <a:custGeom>
            <a:avLst/>
            <a:gdLst/>
            <a:ahLst/>
            <a:cxnLst/>
            <a:rect l="l" t="t" r="r" b="b"/>
            <a:pathLst>
              <a:path w="5540755" h="7359879">
                <a:moveTo>
                  <a:pt x="0" y="0"/>
                </a:moveTo>
                <a:lnTo>
                  <a:pt x="5540756" y="0"/>
                </a:lnTo>
                <a:lnTo>
                  <a:pt x="5540756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56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3715709" y="1028700"/>
            <a:ext cx="2007698" cy="748324"/>
          </a:xfrm>
          <a:custGeom>
            <a:avLst/>
            <a:gdLst/>
            <a:ahLst/>
            <a:cxnLst/>
            <a:rect l="l" t="t" r="r" b="b"/>
            <a:pathLst>
              <a:path w="2007698" h="748324">
                <a:moveTo>
                  <a:pt x="0" y="0"/>
                </a:moveTo>
                <a:lnTo>
                  <a:pt x="2007698" y="0"/>
                </a:lnTo>
                <a:lnTo>
                  <a:pt x="2007698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4542028" y="4983079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7062514" y="2673254"/>
            <a:ext cx="10146972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41"/>
              </a:lnSpc>
              <a:spcBef>
                <a:spcPct val="0"/>
              </a:spcBef>
            </a:pPr>
            <a:r>
              <a:rPr lang="en-US" sz="7701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Comenzamos una nueva jornada.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9936" y="4437081"/>
            <a:ext cx="8460607" cy="3795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En el Nombre del Padre,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Hijo,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Espíritu Santo. </a:t>
            </a:r>
          </a:p>
          <a:p>
            <a:pPr marL="0" lvl="0" indent="0" algn="ctr">
              <a:lnSpc>
                <a:spcPts val="5048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Amén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7811">
            <a:off x="3213589" y="-4672944"/>
            <a:ext cx="5629103" cy="5980455"/>
          </a:xfrm>
          <a:custGeom>
            <a:avLst/>
            <a:gdLst/>
            <a:ahLst/>
            <a:cxnLst/>
            <a:rect l="l" t="t" r="r" b="b"/>
            <a:pathLst>
              <a:path w="5629103" h="5980455">
                <a:moveTo>
                  <a:pt x="0" y="0"/>
                </a:moveTo>
                <a:lnTo>
                  <a:pt x="5629103" y="0"/>
                </a:lnTo>
                <a:lnTo>
                  <a:pt x="5629103" y="5980455"/>
                </a:lnTo>
                <a:lnTo>
                  <a:pt x="0" y="5980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7430940">
            <a:off x="15211659" y="5680366"/>
            <a:ext cx="7910838" cy="7663624"/>
          </a:xfrm>
          <a:custGeom>
            <a:avLst/>
            <a:gdLst/>
            <a:ahLst/>
            <a:cxnLst/>
            <a:rect l="l" t="t" r="r" b="b"/>
            <a:pathLst>
              <a:path w="7910838" h="7663624">
                <a:moveTo>
                  <a:pt x="0" y="0"/>
                </a:moveTo>
                <a:lnTo>
                  <a:pt x="7910838" y="0"/>
                </a:lnTo>
                <a:lnTo>
                  <a:pt x="7910838" y="7663625"/>
                </a:lnTo>
                <a:lnTo>
                  <a:pt x="0" y="7663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9963289">
            <a:off x="6191885" y="8805966"/>
            <a:ext cx="6738349" cy="7668107"/>
          </a:xfrm>
          <a:custGeom>
            <a:avLst/>
            <a:gdLst/>
            <a:ahLst/>
            <a:cxnLst/>
            <a:rect l="l" t="t" r="r" b="b"/>
            <a:pathLst>
              <a:path w="6738349" h="7668107">
                <a:moveTo>
                  <a:pt x="0" y="0"/>
                </a:moveTo>
                <a:lnTo>
                  <a:pt x="6738349" y="0"/>
                </a:lnTo>
                <a:lnTo>
                  <a:pt x="6738349" y="7668107"/>
                </a:lnTo>
                <a:lnTo>
                  <a:pt x="0" y="7668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3104636">
            <a:off x="10611383" y="-4176516"/>
            <a:ext cx="6661879" cy="6453695"/>
          </a:xfrm>
          <a:custGeom>
            <a:avLst/>
            <a:gdLst/>
            <a:ahLst/>
            <a:cxnLst/>
            <a:rect l="l" t="t" r="r" b="b"/>
            <a:pathLst>
              <a:path w="6661879" h="6453695">
                <a:moveTo>
                  <a:pt x="0" y="0"/>
                </a:moveTo>
                <a:lnTo>
                  <a:pt x="6661879" y="0"/>
                </a:lnTo>
                <a:lnTo>
                  <a:pt x="6661879" y="6453695"/>
                </a:lnTo>
                <a:lnTo>
                  <a:pt x="0" y="6453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3704090">
            <a:off x="15654218" y="-2785523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7"/>
                </a:lnTo>
                <a:lnTo>
                  <a:pt x="0" y="66919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1112961">
            <a:off x="-3712372" y="-2060723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8" name="Freeform 8"/>
          <p:cNvSpPr/>
          <p:nvPr/>
        </p:nvSpPr>
        <p:spPr>
          <a:xfrm rot="-4177092">
            <a:off x="-2745706" y="6847391"/>
            <a:ext cx="7119416" cy="7614349"/>
          </a:xfrm>
          <a:custGeom>
            <a:avLst/>
            <a:gdLst/>
            <a:ahLst/>
            <a:cxnLst/>
            <a:rect l="l" t="t" r="r" b="b"/>
            <a:pathLst>
              <a:path w="7119416" h="7614349">
                <a:moveTo>
                  <a:pt x="0" y="0"/>
                </a:moveTo>
                <a:lnTo>
                  <a:pt x="7119416" y="0"/>
                </a:lnTo>
                <a:lnTo>
                  <a:pt x="7119416" y="7614348"/>
                </a:lnTo>
                <a:lnTo>
                  <a:pt x="0" y="7614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 rot="2699999">
            <a:off x="9267660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 rot="2699999">
            <a:off x="1380609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 rot="2955329">
            <a:off x="225409" y="330961"/>
            <a:ext cx="2224777" cy="2732582"/>
          </a:xfrm>
          <a:custGeom>
            <a:avLst/>
            <a:gdLst/>
            <a:ahLst/>
            <a:cxnLst/>
            <a:rect l="l" t="t" r="r" b="b"/>
            <a:pathLst>
              <a:path w="2224777" h="2732582">
                <a:moveTo>
                  <a:pt x="0" y="0"/>
                </a:moveTo>
                <a:lnTo>
                  <a:pt x="2224778" y="0"/>
                </a:lnTo>
                <a:lnTo>
                  <a:pt x="2224778" y="2732582"/>
                </a:lnTo>
                <a:lnTo>
                  <a:pt x="0" y="2732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 rot="-7770257">
            <a:off x="15409384" y="-1018802"/>
            <a:ext cx="5266262" cy="3361631"/>
          </a:xfrm>
          <a:custGeom>
            <a:avLst/>
            <a:gdLst/>
            <a:ahLst/>
            <a:cxnLst/>
            <a:rect l="l" t="t" r="r" b="b"/>
            <a:pathLst>
              <a:path w="5266262" h="3361631">
                <a:moveTo>
                  <a:pt x="0" y="0"/>
                </a:moveTo>
                <a:lnTo>
                  <a:pt x="5266262" y="0"/>
                </a:lnTo>
                <a:lnTo>
                  <a:pt x="5266262" y="3361630"/>
                </a:lnTo>
                <a:lnTo>
                  <a:pt x="0" y="33616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68634" y="1263864"/>
            <a:ext cx="16963709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22"/>
              </a:lnSpc>
              <a:spcBef>
                <a:spcPct val="0"/>
              </a:spcBef>
            </a:pPr>
            <a:r>
              <a:rPr lang="en-US" sz="5601" dirty="0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EL PESO DE LA PIEDRA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44175" y="2106344"/>
            <a:ext cx="14588168" cy="7851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800" dirty="0">
                <a:latin typeface="Comic Sans MS" panose="030F0902030302020204" pitchFamily="66" charset="0"/>
              </a:rPr>
              <a:t>Había una vez un niño que estaba muy enfadado con uno de sus compañeros. Durante el recreo, habían discutido y su compañero había dicho algo que le había hecho mucho daño.</a:t>
            </a:r>
          </a:p>
          <a:p>
            <a:pPr algn="just"/>
            <a:r>
              <a:rPr lang="es-ES" sz="2800" dirty="0">
                <a:latin typeface="Comic Sans MS" panose="030F0902030302020204" pitchFamily="66" charset="0"/>
              </a:rPr>
              <a:t>Al llegar a casa, el niño seguía pensando en lo ocurrido. Su madre, al verlo tan enfadado, le dio una pequeña mochila y le dijo:</a:t>
            </a:r>
          </a:p>
          <a:p>
            <a:pPr algn="just"/>
            <a:r>
              <a:rPr lang="es-ES" sz="2800" dirty="0">
                <a:latin typeface="Comic Sans MS" panose="030F0902030302020204" pitchFamily="66" charset="0"/>
              </a:rPr>
              <a:t>—Cada vez que alguien te haga daño y decidas no perdonarlo, mete una piedra en esta mochila.</a:t>
            </a:r>
          </a:p>
          <a:p>
            <a:pPr algn="just"/>
            <a:r>
              <a:rPr lang="es-ES" sz="2800" dirty="0">
                <a:latin typeface="Comic Sans MS" panose="030F0902030302020204" pitchFamily="66" charset="0"/>
              </a:rPr>
              <a:t>El niño pensó que era extraño, pero decidió hacerlo. Al día siguiente metió una piedra. Después de otra discusión, añadió otra. Y así, poco a poco, la mochila empezó a llenarse.</a:t>
            </a:r>
          </a:p>
          <a:p>
            <a:pPr algn="just"/>
            <a:r>
              <a:rPr lang="es-ES" sz="2800" dirty="0">
                <a:latin typeface="Comic Sans MS" panose="030F0902030302020204" pitchFamily="66" charset="0"/>
              </a:rPr>
              <a:t>Unos días después, llevarla se había convertido en algo muy pesado. Entonces su madre le preguntó:</a:t>
            </a:r>
          </a:p>
          <a:p>
            <a:pPr algn="just"/>
            <a:r>
              <a:rPr lang="es-ES" sz="2800" dirty="0">
                <a:latin typeface="Comic Sans MS" panose="030F0902030302020204" pitchFamily="66" charset="0"/>
              </a:rPr>
              <a:t>—¿Te das cuenta de que cada piedra representa algo que sigues guardando dentro?</a:t>
            </a:r>
          </a:p>
          <a:p>
            <a:pPr algn="just"/>
            <a:r>
              <a:rPr lang="es-ES" sz="2800" dirty="0">
                <a:latin typeface="Comic Sans MS" panose="030F0902030302020204" pitchFamily="66" charset="0"/>
              </a:rPr>
              <a:t>El niño entendió que aquello que no quería perdonar estaba pesando sobre él. Entonces decidió hablar con su compañero, contarle cómo se había sentido y aceptar sus disculpas.</a:t>
            </a:r>
          </a:p>
          <a:p>
            <a:pPr algn="just"/>
            <a:r>
              <a:rPr lang="es-ES" sz="2800" dirty="0">
                <a:latin typeface="Comic Sans MS" panose="030F0902030302020204" pitchFamily="66" charset="0"/>
              </a:rPr>
              <a:t>Al volver a casa, sacó todas las piedras de la mochila.</a:t>
            </a:r>
          </a:p>
          <a:p>
            <a:pPr algn="l">
              <a:lnSpc>
                <a:spcPts val="3924"/>
              </a:lnSpc>
            </a:pPr>
            <a:endParaRPr lang="en-US" sz="2565" dirty="0">
              <a:solidFill>
                <a:srgbClr val="000000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924"/>
              </a:lnSpc>
              <a:spcBef>
                <a:spcPct val="0"/>
              </a:spcBef>
            </a:pPr>
            <a:endParaRPr lang="en-US" sz="2565" dirty="0">
              <a:solidFill>
                <a:srgbClr val="000000"/>
              </a:solidFill>
              <a:latin typeface="Comic Sans"/>
              <a:ea typeface="Comic Sans"/>
              <a:cs typeface="Comic Sans"/>
              <a:sym typeface="Comic Sans"/>
            </a:endParaRPr>
          </a:p>
        </p:txBody>
      </p:sp>
      <p:pic>
        <p:nvPicPr>
          <p:cNvPr id="2052" name="Picture 4" descr="espalda a escuela, niño con mochila yendo a escuela, colegio autobús niños  concepto, para niño educación 32417421 PNG">
            <a:extLst>
              <a:ext uri="{FF2B5EF4-FFF2-40B4-BE49-F238E27FC236}">
                <a16:creationId xmlns:a16="http://schemas.microsoft.com/office/drawing/2014/main" id="{D04F4956-2D17-9557-66CC-787243AB6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72671" y="4772185"/>
            <a:ext cx="10456656" cy="588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741491">
            <a:off x="8418789" y="-76722"/>
            <a:ext cx="16999921" cy="16468674"/>
          </a:xfrm>
          <a:custGeom>
            <a:avLst/>
            <a:gdLst/>
            <a:ahLst/>
            <a:cxnLst/>
            <a:rect l="l" t="t" r="r" b="b"/>
            <a:pathLst>
              <a:path w="16999921" h="16468674">
                <a:moveTo>
                  <a:pt x="0" y="0"/>
                </a:moveTo>
                <a:lnTo>
                  <a:pt x="16999922" y="0"/>
                </a:lnTo>
                <a:lnTo>
                  <a:pt x="16999922" y="16468674"/>
                </a:lnTo>
                <a:lnTo>
                  <a:pt x="0" y="16468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028700" y="528159"/>
            <a:ext cx="5318894" cy="130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9"/>
              </a:lnSpc>
              <a:spcBef>
                <a:spcPct val="0"/>
              </a:spcBef>
            </a:pPr>
            <a:r>
              <a:rPr lang="en-US" sz="7064" b="1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REFLEXIÓN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28900"/>
            <a:ext cx="98679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4000" dirty="0">
                <a:latin typeface="Comic Sans MS" panose="030F0902030302020204" pitchFamily="66" charset="0"/>
              </a:rPr>
              <a:t>¿Hay alguna “piedra” que estoy llevando dentro porque todavía no he conseguido perdonar?</a:t>
            </a:r>
          </a:p>
          <a:p>
            <a:endParaRPr lang="es-ES" sz="4000" dirty="0">
              <a:latin typeface="Comic Sans MS" panose="030F0902030302020204" pitchFamily="66" charset="0"/>
            </a:endParaRPr>
          </a:p>
          <a:p>
            <a:r>
              <a:rPr lang="es-ES" sz="4000" dirty="0">
                <a:latin typeface="Comic Sans MS" panose="030F0902030302020204" pitchFamily="66" charset="0"/>
              </a:rPr>
              <a:t>¿Qué podría hacer para dejarla atrás y sentirme más libre?</a:t>
            </a:r>
          </a:p>
        </p:txBody>
      </p:sp>
      <p:pic>
        <p:nvPicPr>
          <p:cNvPr id="1026" name="Picture 2" descr="Que Significa Que Te Dejen Una Piedra En Tu Mochila | TikTok">
            <a:extLst>
              <a:ext uri="{FF2B5EF4-FFF2-40B4-BE49-F238E27FC236}">
                <a16:creationId xmlns:a16="http://schemas.microsoft.com/office/drawing/2014/main" id="{9E50E5CF-02D6-292B-2B85-1E10D599B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317" y="1676400"/>
            <a:ext cx="46482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9707657">
            <a:off x="5549114" y="6549805"/>
            <a:ext cx="7327232" cy="8338244"/>
          </a:xfrm>
          <a:custGeom>
            <a:avLst/>
            <a:gdLst/>
            <a:ahLst/>
            <a:cxnLst/>
            <a:rect l="l" t="t" r="r" b="b"/>
            <a:pathLst>
              <a:path w="7327232" h="8338244">
                <a:moveTo>
                  <a:pt x="0" y="0"/>
                </a:moveTo>
                <a:lnTo>
                  <a:pt x="7327232" y="0"/>
                </a:lnTo>
                <a:lnTo>
                  <a:pt x="7327232" y="8338244"/>
                </a:lnTo>
                <a:lnTo>
                  <a:pt x="0" y="8338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2105157">
            <a:off x="8927389" y="-2990601"/>
            <a:ext cx="5719349" cy="5540619"/>
          </a:xfrm>
          <a:custGeom>
            <a:avLst/>
            <a:gdLst/>
            <a:ahLst/>
            <a:cxnLst/>
            <a:rect l="l" t="t" r="r" b="b"/>
            <a:pathLst>
              <a:path w="5719349" h="5540619">
                <a:moveTo>
                  <a:pt x="0" y="0"/>
                </a:moveTo>
                <a:lnTo>
                  <a:pt x="5719349" y="0"/>
                </a:lnTo>
                <a:lnTo>
                  <a:pt x="5719349" y="5540620"/>
                </a:lnTo>
                <a:lnTo>
                  <a:pt x="0" y="5540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-4177092">
            <a:off x="-1608017" y="64467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2225309" y="2120856"/>
            <a:ext cx="14058946" cy="355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3"/>
              </a:lnSpc>
            </a:pPr>
            <a:r>
              <a:rPr lang="en-US" sz="25802" dirty="0">
                <a:solidFill>
                  <a:srgbClr val="FF914D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FELIZ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34528" y="5246409"/>
            <a:ext cx="10303398" cy="2429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7403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Jueves</a:t>
            </a:r>
          </a:p>
        </p:txBody>
      </p:sp>
      <p:sp>
        <p:nvSpPr>
          <p:cNvPr id="11" name="Freeform 11"/>
          <p:cNvSpPr/>
          <p:nvPr/>
        </p:nvSpPr>
        <p:spPr>
          <a:xfrm rot="595726">
            <a:off x="679339" y="5893718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11493" y="354297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269</Words>
  <Application>Microsoft Macintosh PowerPoint</Application>
  <PresentationFormat>Personalizado</PresentationFormat>
  <Paragraphs>26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Sensa Wild Fill</vt:lpstr>
      <vt:lpstr>Dreaming Outloud Script</vt:lpstr>
      <vt:lpstr>Arial</vt:lpstr>
      <vt:lpstr>Calibri</vt:lpstr>
      <vt:lpstr>Comic Sans Bold</vt:lpstr>
      <vt:lpstr>Comic Sans MS</vt:lpstr>
      <vt:lpstr>Comic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Martes 15/ 9/ 2026</dc:title>
  <cp:lastModifiedBy>María Linero Artiaga</cp:lastModifiedBy>
  <cp:revision>2</cp:revision>
  <dcterms:created xsi:type="dcterms:W3CDTF">2006-08-16T00:00:00Z</dcterms:created>
  <dcterms:modified xsi:type="dcterms:W3CDTF">2026-09-15T14:50:03Z</dcterms:modified>
  <dc:identifier>DAHU-C6VgdI</dc:identifier>
</cp:coreProperties>
</file>